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1"/>
  </p:notesMasterIdLst>
  <p:sldIdLst>
    <p:sldId id="256" r:id="rId2"/>
    <p:sldId id="276" r:id="rId3"/>
    <p:sldId id="258" r:id="rId4"/>
    <p:sldId id="259" r:id="rId5"/>
    <p:sldId id="260" r:id="rId6"/>
    <p:sldId id="267" r:id="rId7"/>
    <p:sldId id="269" r:id="rId8"/>
    <p:sldId id="261" r:id="rId9"/>
    <p:sldId id="262" r:id="rId10"/>
    <p:sldId id="268" r:id="rId11"/>
    <p:sldId id="263" r:id="rId12"/>
    <p:sldId id="264" r:id="rId13"/>
    <p:sldId id="270" r:id="rId14"/>
    <p:sldId id="265" r:id="rId15"/>
    <p:sldId id="271" r:id="rId16"/>
    <p:sldId id="272" r:id="rId17"/>
    <p:sldId id="273" r:id="rId18"/>
    <p:sldId id="274" r:id="rId19"/>
    <p:sldId id="275" r:id="rId20"/>
  </p:sldIdLst>
  <p:sldSz cx="14630400" cy="8229600"/>
  <p:notesSz cx="8229600" cy="14630400"/>
  <p:embeddedFontLst>
    <p:embeddedFont>
      <p:font typeface="Calibri" panose="020F0502020204030204" pitchFamily="34" charset="0"/>
      <p:regular r:id="rId22"/>
      <p:bold r:id="rId23"/>
    </p:embeddedFont>
    <p:embeddedFont>
      <p:font typeface="Calibri Light" panose="020F0302020204030204" pitchFamily="34" charset="0"/>
      <p:regular r:id="rId24"/>
    </p:embeddedFont>
    <p:embeddedFont>
      <p:font typeface="Libre Baskerville" panose="020B0604020202020204" charset="0"/>
      <p:regular r:id="rId25"/>
    </p:embeddedFont>
    <p:embeddedFont>
      <p:font typeface="Roboto Black" panose="02000000000000000000" pitchFamily="2" charset="0"/>
      <p:bold r:id="rId26"/>
      <p:boldItalic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4" d="100"/>
          <a:sy n="64" d="100"/>
        </p:scale>
        <p:origin x="29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51218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41561383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30049131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30868305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24664091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26935885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2549147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39293374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29469820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2F2F2"/>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2F2F2"/>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
  <p:cSld name="TABLE OF CONTENT">
    <p:bg>
      <p:bgPr>
        <a:gradFill>
          <a:gsLst>
            <a:gs pos="0">
              <a:srgbClr val="052643"/>
            </a:gs>
            <a:gs pos="100000">
              <a:srgbClr val="041523"/>
            </a:gs>
          </a:gsLst>
          <a:path path="circle">
            <a:fillToRect l="50000" t="50000" r="50000" b="50000"/>
          </a:path>
          <a:tileRect/>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498720" y="1031280"/>
            <a:ext cx="13632960" cy="97056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48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8320">
                <a:solidFill>
                  <a:srgbClr val="FFFFFF"/>
                </a:solidFill>
              </a:defRPr>
            </a:lvl2pPr>
            <a:lvl3pPr lvl="2" algn="ctr" rtl="0">
              <a:spcBef>
                <a:spcPts val="0"/>
              </a:spcBef>
              <a:spcAft>
                <a:spcPts val="0"/>
              </a:spcAft>
              <a:buClr>
                <a:srgbClr val="FFFFFF"/>
              </a:buClr>
              <a:buSzPts val="5200"/>
              <a:buNone/>
              <a:defRPr sz="8320">
                <a:solidFill>
                  <a:srgbClr val="FFFFFF"/>
                </a:solidFill>
              </a:defRPr>
            </a:lvl3pPr>
            <a:lvl4pPr lvl="3" algn="ctr" rtl="0">
              <a:spcBef>
                <a:spcPts val="0"/>
              </a:spcBef>
              <a:spcAft>
                <a:spcPts val="0"/>
              </a:spcAft>
              <a:buClr>
                <a:srgbClr val="FFFFFF"/>
              </a:buClr>
              <a:buSzPts val="5200"/>
              <a:buNone/>
              <a:defRPr sz="8320">
                <a:solidFill>
                  <a:srgbClr val="FFFFFF"/>
                </a:solidFill>
              </a:defRPr>
            </a:lvl4pPr>
            <a:lvl5pPr lvl="4" algn="ctr" rtl="0">
              <a:spcBef>
                <a:spcPts val="0"/>
              </a:spcBef>
              <a:spcAft>
                <a:spcPts val="0"/>
              </a:spcAft>
              <a:buClr>
                <a:srgbClr val="FFFFFF"/>
              </a:buClr>
              <a:buSzPts val="5200"/>
              <a:buNone/>
              <a:defRPr sz="8320">
                <a:solidFill>
                  <a:srgbClr val="FFFFFF"/>
                </a:solidFill>
              </a:defRPr>
            </a:lvl5pPr>
            <a:lvl6pPr lvl="5" algn="ctr" rtl="0">
              <a:spcBef>
                <a:spcPts val="0"/>
              </a:spcBef>
              <a:spcAft>
                <a:spcPts val="0"/>
              </a:spcAft>
              <a:buClr>
                <a:srgbClr val="FFFFFF"/>
              </a:buClr>
              <a:buSzPts val="5200"/>
              <a:buNone/>
              <a:defRPr sz="8320">
                <a:solidFill>
                  <a:srgbClr val="FFFFFF"/>
                </a:solidFill>
              </a:defRPr>
            </a:lvl6pPr>
            <a:lvl7pPr lvl="6" algn="ctr" rtl="0">
              <a:spcBef>
                <a:spcPts val="0"/>
              </a:spcBef>
              <a:spcAft>
                <a:spcPts val="0"/>
              </a:spcAft>
              <a:buClr>
                <a:srgbClr val="FFFFFF"/>
              </a:buClr>
              <a:buSzPts val="5200"/>
              <a:buNone/>
              <a:defRPr sz="8320">
                <a:solidFill>
                  <a:srgbClr val="FFFFFF"/>
                </a:solidFill>
              </a:defRPr>
            </a:lvl7pPr>
            <a:lvl8pPr lvl="7" algn="ctr" rtl="0">
              <a:spcBef>
                <a:spcPts val="0"/>
              </a:spcBef>
              <a:spcAft>
                <a:spcPts val="0"/>
              </a:spcAft>
              <a:buClr>
                <a:srgbClr val="FFFFFF"/>
              </a:buClr>
              <a:buSzPts val="5200"/>
              <a:buNone/>
              <a:defRPr sz="8320">
                <a:solidFill>
                  <a:srgbClr val="FFFFFF"/>
                </a:solidFill>
              </a:defRPr>
            </a:lvl8pPr>
            <a:lvl9pPr lvl="8" algn="ctr" rtl="0">
              <a:spcBef>
                <a:spcPts val="0"/>
              </a:spcBef>
              <a:spcAft>
                <a:spcPts val="0"/>
              </a:spcAft>
              <a:buClr>
                <a:srgbClr val="FFFFFF"/>
              </a:buClr>
              <a:buSzPts val="5200"/>
              <a:buNone/>
              <a:defRPr sz="8320">
                <a:solidFill>
                  <a:srgbClr val="FFFFFF"/>
                </a:solidFill>
              </a:defRPr>
            </a:lvl9pPr>
          </a:lstStyle>
          <a:p>
            <a:endParaRPr/>
          </a:p>
        </p:txBody>
      </p:sp>
      <p:sp>
        <p:nvSpPr>
          <p:cNvPr id="13" name="Google Shape;13;p3"/>
          <p:cNvSpPr txBox="1">
            <a:spLocks noGrp="1"/>
          </p:cNvSpPr>
          <p:nvPr>
            <p:ph type="subTitle" idx="1"/>
          </p:nvPr>
        </p:nvSpPr>
        <p:spPr>
          <a:xfrm>
            <a:off x="10257960" y="3395040"/>
            <a:ext cx="3023040" cy="80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1440">
                <a:solidFill>
                  <a:srgbClr val="48FFD5"/>
                </a:solidFill>
              </a:defRPr>
            </a:lvl1pPr>
            <a:lvl2pPr lvl="1" algn="ctr" rtl="0">
              <a:lnSpc>
                <a:spcPct val="100000"/>
              </a:lnSpc>
              <a:spcBef>
                <a:spcPts val="0"/>
              </a:spcBef>
              <a:spcAft>
                <a:spcPts val="0"/>
              </a:spcAft>
              <a:buClr>
                <a:srgbClr val="48FFD5"/>
              </a:buClr>
              <a:buSzPts val="900"/>
              <a:buNone/>
              <a:defRPr sz="1440">
                <a:solidFill>
                  <a:srgbClr val="48FFD5"/>
                </a:solidFill>
              </a:defRPr>
            </a:lvl2pPr>
            <a:lvl3pPr lvl="2" algn="ctr" rtl="0">
              <a:lnSpc>
                <a:spcPct val="100000"/>
              </a:lnSpc>
              <a:spcBef>
                <a:spcPts val="0"/>
              </a:spcBef>
              <a:spcAft>
                <a:spcPts val="0"/>
              </a:spcAft>
              <a:buClr>
                <a:srgbClr val="48FFD5"/>
              </a:buClr>
              <a:buSzPts val="900"/>
              <a:buNone/>
              <a:defRPr sz="1440">
                <a:solidFill>
                  <a:srgbClr val="48FFD5"/>
                </a:solidFill>
              </a:defRPr>
            </a:lvl3pPr>
            <a:lvl4pPr lvl="3" algn="ctr" rtl="0">
              <a:lnSpc>
                <a:spcPct val="100000"/>
              </a:lnSpc>
              <a:spcBef>
                <a:spcPts val="0"/>
              </a:spcBef>
              <a:spcAft>
                <a:spcPts val="0"/>
              </a:spcAft>
              <a:buClr>
                <a:srgbClr val="48FFD5"/>
              </a:buClr>
              <a:buSzPts val="900"/>
              <a:buNone/>
              <a:defRPr sz="1440">
                <a:solidFill>
                  <a:srgbClr val="48FFD5"/>
                </a:solidFill>
              </a:defRPr>
            </a:lvl4pPr>
            <a:lvl5pPr lvl="4" algn="ctr" rtl="0">
              <a:lnSpc>
                <a:spcPct val="100000"/>
              </a:lnSpc>
              <a:spcBef>
                <a:spcPts val="0"/>
              </a:spcBef>
              <a:spcAft>
                <a:spcPts val="0"/>
              </a:spcAft>
              <a:buClr>
                <a:srgbClr val="48FFD5"/>
              </a:buClr>
              <a:buSzPts val="900"/>
              <a:buNone/>
              <a:defRPr sz="1440">
                <a:solidFill>
                  <a:srgbClr val="48FFD5"/>
                </a:solidFill>
              </a:defRPr>
            </a:lvl5pPr>
            <a:lvl6pPr lvl="5" algn="ctr" rtl="0">
              <a:lnSpc>
                <a:spcPct val="100000"/>
              </a:lnSpc>
              <a:spcBef>
                <a:spcPts val="0"/>
              </a:spcBef>
              <a:spcAft>
                <a:spcPts val="0"/>
              </a:spcAft>
              <a:buClr>
                <a:srgbClr val="48FFD5"/>
              </a:buClr>
              <a:buSzPts val="900"/>
              <a:buNone/>
              <a:defRPr sz="1440">
                <a:solidFill>
                  <a:srgbClr val="48FFD5"/>
                </a:solidFill>
              </a:defRPr>
            </a:lvl6pPr>
            <a:lvl7pPr lvl="6" algn="ctr" rtl="0">
              <a:lnSpc>
                <a:spcPct val="100000"/>
              </a:lnSpc>
              <a:spcBef>
                <a:spcPts val="0"/>
              </a:spcBef>
              <a:spcAft>
                <a:spcPts val="0"/>
              </a:spcAft>
              <a:buClr>
                <a:srgbClr val="48FFD5"/>
              </a:buClr>
              <a:buSzPts val="900"/>
              <a:buNone/>
              <a:defRPr sz="1440">
                <a:solidFill>
                  <a:srgbClr val="48FFD5"/>
                </a:solidFill>
              </a:defRPr>
            </a:lvl7pPr>
            <a:lvl8pPr lvl="7" algn="ctr" rtl="0">
              <a:lnSpc>
                <a:spcPct val="100000"/>
              </a:lnSpc>
              <a:spcBef>
                <a:spcPts val="0"/>
              </a:spcBef>
              <a:spcAft>
                <a:spcPts val="0"/>
              </a:spcAft>
              <a:buClr>
                <a:srgbClr val="48FFD5"/>
              </a:buClr>
              <a:buSzPts val="900"/>
              <a:buNone/>
              <a:defRPr sz="1440">
                <a:solidFill>
                  <a:srgbClr val="48FFD5"/>
                </a:solidFill>
              </a:defRPr>
            </a:lvl8pPr>
            <a:lvl9pPr lvl="8" algn="ctr" rtl="0">
              <a:lnSpc>
                <a:spcPct val="100000"/>
              </a:lnSpc>
              <a:spcBef>
                <a:spcPts val="0"/>
              </a:spcBef>
              <a:spcAft>
                <a:spcPts val="0"/>
              </a:spcAft>
              <a:buClr>
                <a:srgbClr val="48FFD5"/>
              </a:buClr>
              <a:buSzPts val="900"/>
              <a:buNone/>
              <a:defRPr sz="1440">
                <a:solidFill>
                  <a:srgbClr val="48FFD5"/>
                </a:solidFill>
              </a:defRPr>
            </a:lvl9pPr>
          </a:lstStyle>
          <a:p>
            <a:endParaRPr/>
          </a:p>
        </p:txBody>
      </p:sp>
      <p:sp>
        <p:nvSpPr>
          <p:cNvPr id="14" name="Google Shape;14;p3"/>
          <p:cNvSpPr txBox="1">
            <a:spLocks noGrp="1"/>
          </p:cNvSpPr>
          <p:nvPr>
            <p:ph type="title" idx="2" hasCustomPrompt="1"/>
          </p:nvPr>
        </p:nvSpPr>
        <p:spPr>
          <a:xfrm>
            <a:off x="8267400" y="3042000"/>
            <a:ext cx="1883040" cy="97056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9pPr>
          </a:lstStyle>
          <a:p>
            <a:r>
              <a:t>xx%</a:t>
            </a:r>
          </a:p>
        </p:txBody>
      </p:sp>
      <p:sp>
        <p:nvSpPr>
          <p:cNvPr id="15" name="Google Shape;15;p3"/>
          <p:cNvSpPr txBox="1">
            <a:spLocks noGrp="1"/>
          </p:cNvSpPr>
          <p:nvPr>
            <p:ph type="subTitle" idx="3"/>
          </p:nvPr>
        </p:nvSpPr>
        <p:spPr>
          <a:xfrm>
            <a:off x="10257960" y="4874560"/>
            <a:ext cx="3023040" cy="80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1440">
                <a:solidFill>
                  <a:srgbClr val="48FFD5"/>
                </a:solidFill>
              </a:defRPr>
            </a:lvl1pPr>
            <a:lvl2pPr lvl="1" algn="ctr" rtl="0">
              <a:lnSpc>
                <a:spcPct val="100000"/>
              </a:lnSpc>
              <a:spcBef>
                <a:spcPts val="0"/>
              </a:spcBef>
              <a:spcAft>
                <a:spcPts val="0"/>
              </a:spcAft>
              <a:buClr>
                <a:srgbClr val="48FFD5"/>
              </a:buClr>
              <a:buSzPts val="900"/>
              <a:buNone/>
              <a:defRPr sz="1440">
                <a:solidFill>
                  <a:srgbClr val="48FFD5"/>
                </a:solidFill>
              </a:defRPr>
            </a:lvl2pPr>
            <a:lvl3pPr lvl="2" algn="ctr" rtl="0">
              <a:lnSpc>
                <a:spcPct val="100000"/>
              </a:lnSpc>
              <a:spcBef>
                <a:spcPts val="0"/>
              </a:spcBef>
              <a:spcAft>
                <a:spcPts val="0"/>
              </a:spcAft>
              <a:buClr>
                <a:srgbClr val="48FFD5"/>
              </a:buClr>
              <a:buSzPts val="900"/>
              <a:buNone/>
              <a:defRPr sz="1440">
                <a:solidFill>
                  <a:srgbClr val="48FFD5"/>
                </a:solidFill>
              </a:defRPr>
            </a:lvl3pPr>
            <a:lvl4pPr lvl="3" algn="ctr" rtl="0">
              <a:lnSpc>
                <a:spcPct val="100000"/>
              </a:lnSpc>
              <a:spcBef>
                <a:spcPts val="0"/>
              </a:spcBef>
              <a:spcAft>
                <a:spcPts val="0"/>
              </a:spcAft>
              <a:buClr>
                <a:srgbClr val="48FFD5"/>
              </a:buClr>
              <a:buSzPts val="900"/>
              <a:buNone/>
              <a:defRPr sz="1440">
                <a:solidFill>
                  <a:srgbClr val="48FFD5"/>
                </a:solidFill>
              </a:defRPr>
            </a:lvl4pPr>
            <a:lvl5pPr lvl="4" algn="ctr" rtl="0">
              <a:lnSpc>
                <a:spcPct val="100000"/>
              </a:lnSpc>
              <a:spcBef>
                <a:spcPts val="0"/>
              </a:spcBef>
              <a:spcAft>
                <a:spcPts val="0"/>
              </a:spcAft>
              <a:buClr>
                <a:srgbClr val="48FFD5"/>
              </a:buClr>
              <a:buSzPts val="900"/>
              <a:buNone/>
              <a:defRPr sz="1440">
                <a:solidFill>
                  <a:srgbClr val="48FFD5"/>
                </a:solidFill>
              </a:defRPr>
            </a:lvl5pPr>
            <a:lvl6pPr lvl="5" algn="ctr" rtl="0">
              <a:lnSpc>
                <a:spcPct val="100000"/>
              </a:lnSpc>
              <a:spcBef>
                <a:spcPts val="0"/>
              </a:spcBef>
              <a:spcAft>
                <a:spcPts val="0"/>
              </a:spcAft>
              <a:buClr>
                <a:srgbClr val="48FFD5"/>
              </a:buClr>
              <a:buSzPts val="900"/>
              <a:buNone/>
              <a:defRPr sz="1440">
                <a:solidFill>
                  <a:srgbClr val="48FFD5"/>
                </a:solidFill>
              </a:defRPr>
            </a:lvl6pPr>
            <a:lvl7pPr lvl="6" algn="ctr" rtl="0">
              <a:lnSpc>
                <a:spcPct val="100000"/>
              </a:lnSpc>
              <a:spcBef>
                <a:spcPts val="0"/>
              </a:spcBef>
              <a:spcAft>
                <a:spcPts val="0"/>
              </a:spcAft>
              <a:buClr>
                <a:srgbClr val="48FFD5"/>
              </a:buClr>
              <a:buSzPts val="900"/>
              <a:buNone/>
              <a:defRPr sz="1440">
                <a:solidFill>
                  <a:srgbClr val="48FFD5"/>
                </a:solidFill>
              </a:defRPr>
            </a:lvl7pPr>
            <a:lvl8pPr lvl="7" algn="ctr" rtl="0">
              <a:lnSpc>
                <a:spcPct val="100000"/>
              </a:lnSpc>
              <a:spcBef>
                <a:spcPts val="0"/>
              </a:spcBef>
              <a:spcAft>
                <a:spcPts val="0"/>
              </a:spcAft>
              <a:buClr>
                <a:srgbClr val="48FFD5"/>
              </a:buClr>
              <a:buSzPts val="900"/>
              <a:buNone/>
              <a:defRPr sz="1440">
                <a:solidFill>
                  <a:srgbClr val="48FFD5"/>
                </a:solidFill>
              </a:defRPr>
            </a:lvl8pPr>
            <a:lvl9pPr lvl="8" algn="ctr" rtl="0">
              <a:lnSpc>
                <a:spcPct val="100000"/>
              </a:lnSpc>
              <a:spcBef>
                <a:spcPts val="0"/>
              </a:spcBef>
              <a:spcAft>
                <a:spcPts val="0"/>
              </a:spcAft>
              <a:buClr>
                <a:srgbClr val="48FFD5"/>
              </a:buClr>
              <a:buSzPts val="900"/>
              <a:buNone/>
              <a:defRPr sz="1440">
                <a:solidFill>
                  <a:srgbClr val="48FFD5"/>
                </a:solidFill>
              </a:defRPr>
            </a:lvl9pPr>
          </a:lstStyle>
          <a:p>
            <a:endParaRPr/>
          </a:p>
        </p:txBody>
      </p:sp>
      <p:sp>
        <p:nvSpPr>
          <p:cNvPr id="16" name="Google Shape;16;p3"/>
          <p:cNvSpPr txBox="1">
            <a:spLocks noGrp="1"/>
          </p:cNvSpPr>
          <p:nvPr>
            <p:ph type="title" idx="4" hasCustomPrompt="1"/>
          </p:nvPr>
        </p:nvSpPr>
        <p:spPr>
          <a:xfrm>
            <a:off x="8267400" y="4476760"/>
            <a:ext cx="1883040" cy="97056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9pPr>
          </a:lstStyle>
          <a:p>
            <a:r>
              <a:t>xx%</a:t>
            </a:r>
          </a:p>
        </p:txBody>
      </p:sp>
      <p:sp>
        <p:nvSpPr>
          <p:cNvPr id="17" name="Google Shape;17;p3"/>
          <p:cNvSpPr txBox="1">
            <a:spLocks noGrp="1"/>
          </p:cNvSpPr>
          <p:nvPr>
            <p:ph type="subTitle" idx="5"/>
          </p:nvPr>
        </p:nvSpPr>
        <p:spPr>
          <a:xfrm>
            <a:off x="10257960" y="6296720"/>
            <a:ext cx="3023040" cy="80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1440">
                <a:solidFill>
                  <a:srgbClr val="48FFD5"/>
                </a:solidFill>
              </a:defRPr>
            </a:lvl1pPr>
            <a:lvl2pPr lvl="1" algn="ctr" rtl="0">
              <a:lnSpc>
                <a:spcPct val="100000"/>
              </a:lnSpc>
              <a:spcBef>
                <a:spcPts val="0"/>
              </a:spcBef>
              <a:spcAft>
                <a:spcPts val="0"/>
              </a:spcAft>
              <a:buClr>
                <a:srgbClr val="48FFD5"/>
              </a:buClr>
              <a:buSzPts val="900"/>
              <a:buNone/>
              <a:defRPr sz="1440">
                <a:solidFill>
                  <a:srgbClr val="48FFD5"/>
                </a:solidFill>
              </a:defRPr>
            </a:lvl2pPr>
            <a:lvl3pPr lvl="2" algn="ctr" rtl="0">
              <a:lnSpc>
                <a:spcPct val="100000"/>
              </a:lnSpc>
              <a:spcBef>
                <a:spcPts val="0"/>
              </a:spcBef>
              <a:spcAft>
                <a:spcPts val="0"/>
              </a:spcAft>
              <a:buClr>
                <a:srgbClr val="48FFD5"/>
              </a:buClr>
              <a:buSzPts val="900"/>
              <a:buNone/>
              <a:defRPr sz="1440">
                <a:solidFill>
                  <a:srgbClr val="48FFD5"/>
                </a:solidFill>
              </a:defRPr>
            </a:lvl3pPr>
            <a:lvl4pPr lvl="3" algn="ctr" rtl="0">
              <a:lnSpc>
                <a:spcPct val="100000"/>
              </a:lnSpc>
              <a:spcBef>
                <a:spcPts val="0"/>
              </a:spcBef>
              <a:spcAft>
                <a:spcPts val="0"/>
              </a:spcAft>
              <a:buClr>
                <a:srgbClr val="48FFD5"/>
              </a:buClr>
              <a:buSzPts val="900"/>
              <a:buNone/>
              <a:defRPr sz="1440">
                <a:solidFill>
                  <a:srgbClr val="48FFD5"/>
                </a:solidFill>
              </a:defRPr>
            </a:lvl4pPr>
            <a:lvl5pPr lvl="4" algn="ctr" rtl="0">
              <a:lnSpc>
                <a:spcPct val="100000"/>
              </a:lnSpc>
              <a:spcBef>
                <a:spcPts val="0"/>
              </a:spcBef>
              <a:spcAft>
                <a:spcPts val="0"/>
              </a:spcAft>
              <a:buClr>
                <a:srgbClr val="48FFD5"/>
              </a:buClr>
              <a:buSzPts val="900"/>
              <a:buNone/>
              <a:defRPr sz="1440">
                <a:solidFill>
                  <a:srgbClr val="48FFD5"/>
                </a:solidFill>
              </a:defRPr>
            </a:lvl5pPr>
            <a:lvl6pPr lvl="5" algn="ctr" rtl="0">
              <a:lnSpc>
                <a:spcPct val="100000"/>
              </a:lnSpc>
              <a:spcBef>
                <a:spcPts val="0"/>
              </a:spcBef>
              <a:spcAft>
                <a:spcPts val="0"/>
              </a:spcAft>
              <a:buClr>
                <a:srgbClr val="48FFD5"/>
              </a:buClr>
              <a:buSzPts val="900"/>
              <a:buNone/>
              <a:defRPr sz="1440">
                <a:solidFill>
                  <a:srgbClr val="48FFD5"/>
                </a:solidFill>
              </a:defRPr>
            </a:lvl6pPr>
            <a:lvl7pPr lvl="6" algn="ctr" rtl="0">
              <a:lnSpc>
                <a:spcPct val="100000"/>
              </a:lnSpc>
              <a:spcBef>
                <a:spcPts val="0"/>
              </a:spcBef>
              <a:spcAft>
                <a:spcPts val="0"/>
              </a:spcAft>
              <a:buClr>
                <a:srgbClr val="48FFD5"/>
              </a:buClr>
              <a:buSzPts val="900"/>
              <a:buNone/>
              <a:defRPr sz="1440">
                <a:solidFill>
                  <a:srgbClr val="48FFD5"/>
                </a:solidFill>
              </a:defRPr>
            </a:lvl7pPr>
            <a:lvl8pPr lvl="7" algn="ctr" rtl="0">
              <a:lnSpc>
                <a:spcPct val="100000"/>
              </a:lnSpc>
              <a:spcBef>
                <a:spcPts val="0"/>
              </a:spcBef>
              <a:spcAft>
                <a:spcPts val="0"/>
              </a:spcAft>
              <a:buClr>
                <a:srgbClr val="48FFD5"/>
              </a:buClr>
              <a:buSzPts val="900"/>
              <a:buNone/>
              <a:defRPr sz="1440">
                <a:solidFill>
                  <a:srgbClr val="48FFD5"/>
                </a:solidFill>
              </a:defRPr>
            </a:lvl8pPr>
            <a:lvl9pPr lvl="8" algn="ctr" rtl="0">
              <a:lnSpc>
                <a:spcPct val="100000"/>
              </a:lnSpc>
              <a:spcBef>
                <a:spcPts val="0"/>
              </a:spcBef>
              <a:spcAft>
                <a:spcPts val="0"/>
              </a:spcAft>
              <a:buClr>
                <a:srgbClr val="48FFD5"/>
              </a:buClr>
              <a:buSzPts val="900"/>
              <a:buNone/>
              <a:defRPr sz="1440">
                <a:solidFill>
                  <a:srgbClr val="48FFD5"/>
                </a:solidFill>
              </a:defRPr>
            </a:lvl9pPr>
          </a:lstStyle>
          <a:p>
            <a:endParaRPr/>
          </a:p>
        </p:txBody>
      </p:sp>
      <p:sp>
        <p:nvSpPr>
          <p:cNvPr id="18" name="Google Shape;18;p3"/>
          <p:cNvSpPr txBox="1">
            <a:spLocks noGrp="1"/>
          </p:cNvSpPr>
          <p:nvPr>
            <p:ph type="title" idx="6" hasCustomPrompt="1"/>
          </p:nvPr>
        </p:nvSpPr>
        <p:spPr>
          <a:xfrm>
            <a:off x="8267400" y="5911520"/>
            <a:ext cx="1883040" cy="97056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9pPr>
          </a:lstStyle>
          <a:p>
            <a:r>
              <a:t>xx%</a:t>
            </a:r>
          </a:p>
        </p:txBody>
      </p:sp>
      <p:sp>
        <p:nvSpPr>
          <p:cNvPr id="19" name="Google Shape;19;p3"/>
          <p:cNvSpPr txBox="1">
            <a:spLocks noGrp="1"/>
          </p:cNvSpPr>
          <p:nvPr>
            <p:ph type="subTitle" idx="7"/>
          </p:nvPr>
        </p:nvSpPr>
        <p:spPr>
          <a:xfrm>
            <a:off x="1161200" y="3395040"/>
            <a:ext cx="3216000" cy="804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1440">
                <a:solidFill>
                  <a:srgbClr val="48FFD5"/>
                </a:solidFill>
              </a:defRPr>
            </a:lvl1pPr>
            <a:lvl2pPr lvl="1" algn="r" rtl="0">
              <a:lnSpc>
                <a:spcPct val="100000"/>
              </a:lnSpc>
              <a:spcBef>
                <a:spcPts val="0"/>
              </a:spcBef>
              <a:spcAft>
                <a:spcPts val="0"/>
              </a:spcAft>
              <a:buClr>
                <a:srgbClr val="48FFD5"/>
              </a:buClr>
              <a:buSzPts val="900"/>
              <a:buNone/>
              <a:defRPr sz="1440">
                <a:solidFill>
                  <a:srgbClr val="48FFD5"/>
                </a:solidFill>
              </a:defRPr>
            </a:lvl2pPr>
            <a:lvl3pPr lvl="2" algn="r" rtl="0">
              <a:lnSpc>
                <a:spcPct val="100000"/>
              </a:lnSpc>
              <a:spcBef>
                <a:spcPts val="0"/>
              </a:spcBef>
              <a:spcAft>
                <a:spcPts val="0"/>
              </a:spcAft>
              <a:buClr>
                <a:srgbClr val="48FFD5"/>
              </a:buClr>
              <a:buSzPts val="900"/>
              <a:buNone/>
              <a:defRPr sz="1440">
                <a:solidFill>
                  <a:srgbClr val="48FFD5"/>
                </a:solidFill>
              </a:defRPr>
            </a:lvl3pPr>
            <a:lvl4pPr lvl="3" algn="r" rtl="0">
              <a:lnSpc>
                <a:spcPct val="100000"/>
              </a:lnSpc>
              <a:spcBef>
                <a:spcPts val="0"/>
              </a:spcBef>
              <a:spcAft>
                <a:spcPts val="0"/>
              </a:spcAft>
              <a:buClr>
                <a:srgbClr val="48FFD5"/>
              </a:buClr>
              <a:buSzPts val="900"/>
              <a:buNone/>
              <a:defRPr sz="1440">
                <a:solidFill>
                  <a:srgbClr val="48FFD5"/>
                </a:solidFill>
              </a:defRPr>
            </a:lvl4pPr>
            <a:lvl5pPr lvl="4" algn="r" rtl="0">
              <a:lnSpc>
                <a:spcPct val="100000"/>
              </a:lnSpc>
              <a:spcBef>
                <a:spcPts val="0"/>
              </a:spcBef>
              <a:spcAft>
                <a:spcPts val="0"/>
              </a:spcAft>
              <a:buClr>
                <a:srgbClr val="48FFD5"/>
              </a:buClr>
              <a:buSzPts val="900"/>
              <a:buNone/>
              <a:defRPr sz="1440">
                <a:solidFill>
                  <a:srgbClr val="48FFD5"/>
                </a:solidFill>
              </a:defRPr>
            </a:lvl5pPr>
            <a:lvl6pPr lvl="5" algn="r" rtl="0">
              <a:lnSpc>
                <a:spcPct val="100000"/>
              </a:lnSpc>
              <a:spcBef>
                <a:spcPts val="0"/>
              </a:spcBef>
              <a:spcAft>
                <a:spcPts val="0"/>
              </a:spcAft>
              <a:buClr>
                <a:srgbClr val="48FFD5"/>
              </a:buClr>
              <a:buSzPts val="900"/>
              <a:buNone/>
              <a:defRPr sz="1440">
                <a:solidFill>
                  <a:srgbClr val="48FFD5"/>
                </a:solidFill>
              </a:defRPr>
            </a:lvl6pPr>
            <a:lvl7pPr lvl="6" algn="r" rtl="0">
              <a:lnSpc>
                <a:spcPct val="100000"/>
              </a:lnSpc>
              <a:spcBef>
                <a:spcPts val="0"/>
              </a:spcBef>
              <a:spcAft>
                <a:spcPts val="0"/>
              </a:spcAft>
              <a:buClr>
                <a:srgbClr val="48FFD5"/>
              </a:buClr>
              <a:buSzPts val="900"/>
              <a:buNone/>
              <a:defRPr sz="1440">
                <a:solidFill>
                  <a:srgbClr val="48FFD5"/>
                </a:solidFill>
              </a:defRPr>
            </a:lvl7pPr>
            <a:lvl8pPr lvl="7" algn="r" rtl="0">
              <a:lnSpc>
                <a:spcPct val="100000"/>
              </a:lnSpc>
              <a:spcBef>
                <a:spcPts val="0"/>
              </a:spcBef>
              <a:spcAft>
                <a:spcPts val="0"/>
              </a:spcAft>
              <a:buClr>
                <a:srgbClr val="48FFD5"/>
              </a:buClr>
              <a:buSzPts val="900"/>
              <a:buNone/>
              <a:defRPr sz="1440">
                <a:solidFill>
                  <a:srgbClr val="48FFD5"/>
                </a:solidFill>
              </a:defRPr>
            </a:lvl8pPr>
            <a:lvl9pPr lvl="8" algn="r" rtl="0">
              <a:lnSpc>
                <a:spcPct val="100000"/>
              </a:lnSpc>
              <a:spcBef>
                <a:spcPts val="0"/>
              </a:spcBef>
              <a:spcAft>
                <a:spcPts val="0"/>
              </a:spcAft>
              <a:buClr>
                <a:srgbClr val="48FFD5"/>
              </a:buClr>
              <a:buSzPts val="900"/>
              <a:buNone/>
              <a:defRPr sz="1440">
                <a:solidFill>
                  <a:srgbClr val="48FFD5"/>
                </a:solidFill>
              </a:defRPr>
            </a:lvl9pPr>
          </a:lstStyle>
          <a:p>
            <a:endParaRPr/>
          </a:p>
        </p:txBody>
      </p:sp>
      <p:sp>
        <p:nvSpPr>
          <p:cNvPr id="20" name="Google Shape;20;p3"/>
          <p:cNvSpPr txBox="1">
            <a:spLocks noGrp="1"/>
          </p:cNvSpPr>
          <p:nvPr>
            <p:ph type="title" idx="8" hasCustomPrompt="1"/>
          </p:nvPr>
        </p:nvSpPr>
        <p:spPr>
          <a:xfrm>
            <a:off x="4524120" y="3042000"/>
            <a:ext cx="1883040" cy="97056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9pPr>
          </a:lstStyle>
          <a:p>
            <a:r>
              <a:t>xx%</a:t>
            </a:r>
          </a:p>
        </p:txBody>
      </p:sp>
      <p:sp>
        <p:nvSpPr>
          <p:cNvPr id="21" name="Google Shape;21;p3"/>
          <p:cNvSpPr txBox="1">
            <a:spLocks noGrp="1"/>
          </p:cNvSpPr>
          <p:nvPr>
            <p:ph type="subTitle" idx="9"/>
          </p:nvPr>
        </p:nvSpPr>
        <p:spPr>
          <a:xfrm>
            <a:off x="1161200" y="4874560"/>
            <a:ext cx="3216000" cy="804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1440">
                <a:solidFill>
                  <a:srgbClr val="48FFD5"/>
                </a:solidFill>
              </a:defRPr>
            </a:lvl1pPr>
            <a:lvl2pPr lvl="1" algn="r" rtl="0">
              <a:lnSpc>
                <a:spcPct val="100000"/>
              </a:lnSpc>
              <a:spcBef>
                <a:spcPts val="0"/>
              </a:spcBef>
              <a:spcAft>
                <a:spcPts val="0"/>
              </a:spcAft>
              <a:buClr>
                <a:srgbClr val="48FFD5"/>
              </a:buClr>
              <a:buSzPts val="900"/>
              <a:buNone/>
              <a:defRPr sz="1440">
                <a:solidFill>
                  <a:srgbClr val="48FFD5"/>
                </a:solidFill>
              </a:defRPr>
            </a:lvl2pPr>
            <a:lvl3pPr lvl="2" algn="r" rtl="0">
              <a:lnSpc>
                <a:spcPct val="100000"/>
              </a:lnSpc>
              <a:spcBef>
                <a:spcPts val="0"/>
              </a:spcBef>
              <a:spcAft>
                <a:spcPts val="0"/>
              </a:spcAft>
              <a:buClr>
                <a:srgbClr val="48FFD5"/>
              </a:buClr>
              <a:buSzPts val="900"/>
              <a:buNone/>
              <a:defRPr sz="1440">
                <a:solidFill>
                  <a:srgbClr val="48FFD5"/>
                </a:solidFill>
              </a:defRPr>
            </a:lvl3pPr>
            <a:lvl4pPr lvl="3" algn="r" rtl="0">
              <a:lnSpc>
                <a:spcPct val="100000"/>
              </a:lnSpc>
              <a:spcBef>
                <a:spcPts val="0"/>
              </a:spcBef>
              <a:spcAft>
                <a:spcPts val="0"/>
              </a:spcAft>
              <a:buClr>
                <a:srgbClr val="48FFD5"/>
              </a:buClr>
              <a:buSzPts val="900"/>
              <a:buNone/>
              <a:defRPr sz="1440">
                <a:solidFill>
                  <a:srgbClr val="48FFD5"/>
                </a:solidFill>
              </a:defRPr>
            </a:lvl4pPr>
            <a:lvl5pPr lvl="4" algn="r" rtl="0">
              <a:lnSpc>
                <a:spcPct val="100000"/>
              </a:lnSpc>
              <a:spcBef>
                <a:spcPts val="0"/>
              </a:spcBef>
              <a:spcAft>
                <a:spcPts val="0"/>
              </a:spcAft>
              <a:buClr>
                <a:srgbClr val="48FFD5"/>
              </a:buClr>
              <a:buSzPts val="900"/>
              <a:buNone/>
              <a:defRPr sz="1440">
                <a:solidFill>
                  <a:srgbClr val="48FFD5"/>
                </a:solidFill>
              </a:defRPr>
            </a:lvl5pPr>
            <a:lvl6pPr lvl="5" algn="r" rtl="0">
              <a:lnSpc>
                <a:spcPct val="100000"/>
              </a:lnSpc>
              <a:spcBef>
                <a:spcPts val="0"/>
              </a:spcBef>
              <a:spcAft>
                <a:spcPts val="0"/>
              </a:spcAft>
              <a:buClr>
                <a:srgbClr val="48FFD5"/>
              </a:buClr>
              <a:buSzPts val="900"/>
              <a:buNone/>
              <a:defRPr sz="1440">
                <a:solidFill>
                  <a:srgbClr val="48FFD5"/>
                </a:solidFill>
              </a:defRPr>
            </a:lvl6pPr>
            <a:lvl7pPr lvl="6" algn="r" rtl="0">
              <a:lnSpc>
                <a:spcPct val="100000"/>
              </a:lnSpc>
              <a:spcBef>
                <a:spcPts val="0"/>
              </a:spcBef>
              <a:spcAft>
                <a:spcPts val="0"/>
              </a:spcAft>
              <a:buClr>
                <a:srgbClr val="48FFD5"/>
              </a:buClr>
              <a:buSzPts val="900"/>
              <a:buNone/>
              <a:defRPr sz="1440">
                <a:solidFill>
                  <a:srgbClr val="48FFD5"/>
                </a:solidFill>
              </a:defRPr>
            </a:lvl7pPr>
            <a:lvl8pPr lvl="7" algn="r" rtl="0">
              <a:lnSpc>
                <a:spcPct val="100000"/>
              </a:lnSpc>
              <a:spcBef>
                <a:spcPts val="0"/>
              </a:spcBef>
              <a:spcAft>
                <a:spcPts val="0"/>
              </a:spcAft>
              <a:buClr>
                <a:srgbClr val="48FFD5"/>
              </a:buClr>
              <a:buSzPts val="900"/>
              <a:buNone/>
              <a:defRPr sz="1440">
                <a:solidFill>
                  <a:srgbClr val="48FFD5"/>
                </a:solidFill>
              </a:defRPr>
            </a:lvl8pPr>
            <a:lvl9pPr lvl="8" algn="r" rtl="0">
              <a:lnSpc>
                <a:spcPct val="100000"/>
              </a:lnSpc>
              <a:spcBef>
                <a:spcPts val="0"/>
              </a:spcBef>
              <a:spcAft>
                <a:spcPts val="0"/>
              </a:spcAft>
              <a:buClr>
                <a:srgbClr val="48FFD5"/>
              </a:buClr>
              <a:buSzPts val="900"/>
              <a:buNone/>
              <a:defRPr sz="1440">
                <a:solidFill>
                  <a:srgbClr val="48FFD5"/>
                </a:solidFill>
              </a:defRPr>
            </a:lvl9pPr>
          </a:lstStyle>
          <a:p>
            <a:endParaRPr/>
          </a:p>
        </p:txBody>
      </p:sp>
      <p:sp>
        <p:nvSpPr>
          <p:cNvPr id="22" name="Google Shape;22;p3"/>
          <p:cNvSpPr txBox="1">
            <a:spLocks noGrp="1"/>
          </p:cNvSpPr>
          <p:nvPr>
            <p:ph type="title" idx="13" hasCustomPrompt="1"/>
          </p:nvPr>
        </p:nvSpPr>
        <p:spPr>
          <a:xfrm>
            <a:off x="4524120" y="4476760"/>
            <a:ext cx="1883040" cy="97056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9pPr>
          </a:lstStyle>
          <a:p>
            <a:r>
              <a:t>xx%</a:t>
            </a:r>
          </a:p>
        </p:txBody>
      </p:sp>
      <p:sp>
        <p:nvSpPr>
          <p:cNvPr id="23" name="Google Shape;23;p3"/>
          <p:cNvSpPr txBox="1">
            <a:spLocks noGrp="1"/>
          </p:cNvSpPr>
          <p:nvPr>
            <p:ph type="subTitle" idx="14"/>
          </p:nvPr>
        </p:nvSpPr>
        <p:spPr>
          <a:xfrm>
            <a:off x="1161200" y="6296720"/>
            <a:ext cx="3216000" cy="804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1440">
                <a:solidFill>
                  <a:srgbClr val="48FFD5"/>
                </a:solidFill>
              </a:defRPr>
            </a:lvl1pPr>
            <a:lvl2pPr lvl="1" algn="r" rtl="0">
              <a:lnSpc>
                <a:spcPct val="100000"/>
              </a:lnSpc>
              <a:spcBef>
                <a:spcPts val="0"/>
              </a:spcBef>
              <a:spcAft>
                <a:spcPts val="0"/>
              </a:spcAft>
              <a:buClr>
                <a:srgbClr val="48FFD5"/>
              </a:buClr>
              <a:buSzPts val="900"/>
              <a:buNone/>
              <a:defRPr sz="1440">
                <a:solidFill>
                  <a:srgbClr val="48FFD5"/>
                </a:solidFill>
              </a:defRPr>
            </a:lvl2pPr>
            <a:lvl3pPr lvl="2" algn="r" rtl="0">
              <a:lnSpc>
                <a:spcPct val="100000"/>
              </a:lnSpc>
              <a:spcBef>
                <a:spcPts val="0"/>
              </a:spcBef>
              <a:spcAft>
                <a:spcPts val="0"/>
              </a:spcAft>
              <a:buClr>
                <a:srgbClr val="48FFD5"/>
              </a:buClr>
              <a:buSzPts val="900"/>
              <a:buNone/>
              <a:defRPr sz="1440">
                <a:solidFill>
                  <a:srgbClr val="48FFD5"/>
                </a:solidFill>
              </a:defRPr>
            </a:lvl3pPr>
            <a:lvl4pPr lvl="3" algn="r" rtl="0">
              <a:lnSpc>
                <a:spcPct val="100000"/>
              </a:lnSpc>
              <a:spcBef>
                <a:spcPts val="0"/>
              </a:spcBef>
              <a:spcAft>
                <a:spcPts val="0"/>
              </a:spcAft>
              <a:buClr>
                <a:srgbClr val="48FFD5"/>
              </a:buClr>
              <a:buSzPts val="900"/>
              <a:buNone/>
              <a:defRPr sz="1440">
                <a:solidFill>
                  <a:srgbClr val="48FFD5"/>
                </a:solidFill>
              </a:defRPr>
            </a:lvl4pPr>
            <a:lvl5pPr lvl="4" algn="r" rtl="0">
              <a:lnSpc>
                <a:spcPct val="100000"/>
              </a:lnSpc>
              <a:spcBef>
                <a:spcPts val="0"/>
              </a:spcBef>
              <a:spcAft>
                <a:spcPts val="0"/>
              </a:spcAft>
              <a:buClr>
                <a:srgbClr val="48FFD5"/>
              </a:buClr>
              <a:buSzPts val="900"/>
              <a:buNone/>
              <a:defRPr sz="1440">
                <a:solidFill>
                  <a:srgbClr val="48FFD5"/>
                </a:solidFill>
              </a:defRPr>
            </a:lvl5pPr>
            <a:lvl6pPr lvl="5" algn="r" rtl="0">
              <a:lnSpc>
                <a:spcPct val="100000"/>
              </a:lnSpc>
              <a:spcBef>
                <a:spcPts val="0"/>
              </a:spcBef>
              <a:spcAft>
                <a:spcPts val="0"/>
              </a:spcAft>
              <a:buClr>
                <a:srgbClr val="48FFD5"/>
              </a:buClr>
              <a:buSzPts val="900"/>
              <a:buNone/>
              <a:defRPr sz="1440">
                <a:solidFill>
                  <a:srgbClr val="48FFD5"/>
                </a:solidFill>
              </a:defRPr>
            </a:lvl6pPr>
            <a:lvl7pPr lvl="6" algn="r" rtl="0">
              <a:lnSpc>
                <a:spcPct val="100000"/>
              </a:lnSpc>
              <a:spcBef>
                <a:spcPts val="0"/>
              </a:spcBef>
              <a:spcAft>
                <a:spcPts val="0"/>
              </a:spcAft>
              <a:buClr>
                <a:srgbClr val="48FFD5"/>
              </a:buClr>
              <a:buSzPts val="900"/>
              <a:buNone/>
              <a:defRPr sz="1440">
                <a:solidFill>
                  <a:srgbClr val="48FFD5"/>
                </a:solidFill>
              </a:defRPr>
            </a:lvl7pPr>
            <a:lvl8pPr lvl="7" algn="r" rtl="0">
              <a:lnSpc>
                <a:spcPct val="100000"/>
              </a:lnSpc>
              <a:spcBef>
                <a:spcPts val="0"/>
              </a:spcBef>
              <a:spcAft>
                <a:spcPts val="0"/>
              </a:spcAft>
              <a:buClr>
                <a:srgbClr val="48FFD5"/>
              </a:buClr>
              <a:buSzPts val="900"/>
              <a:buNone/>
              <a:defRPr sz="1440">
                <a:solidFill>
                  <a:srgbClr val="48FFD5"/>
                </a:solidFill>
              </a:defRPr>
            </a:lvl8pPr>
            <a:lvl9pPr lvl="8" algn="r" rtl="0">
              <a:lnSpc>
                <a:spcPct val="100000"/>
              </a:lnSpc>
              <a:spcBef>
                <a:spcPts val="0"/>
              </a:spcBef>
              <a:spcAft>
                <a:spcPts val="0"/>
              </a:spcAft>
              <a:buClr>
                <a:srgbClr val="48FFD5"/>
              </a:buClr>
              <a:buSzPts val="900"/>
              <a:buNone/>
              <a:defRPr sz="1440">
                <a:solidFill>
                  <a:srgbClr val="48FFD5"/>
                </a:solidFill>
              </a:defRPr>
            </a:lvl9pPr>
          </a:lstStyle>
          <a:p>
            <a:endParaRPr/>
          </a:p>
        </p:txBody>
      </p:sp>
      <p:sp>
        <p:nvSpPr>
          <p:cNvPr id="24" name="Google Shape;24;p3"/>
          <p:cNvSpPr txBox="1">
            <a:spLocks noGrp="1"/>
          </p:cNvSpPr>
          <p:nvPr>
            <p:ph type="title" idx="15" hasCustomPrompt="1"/>
          </p:nvPr>
        </p:nvSpPr>
        <p:spPr>
          <a:xfrm>
            <a:off x="4524120" y="5911520"/>
            <a:ext cx="1883040" cy="97056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3840" b="0">
                <a:solidFill>
                  <a:srgbClr val="48FFD5"/>
                </a:solidFill>
                <a:latin typeface="Roboto Black"/>
                <a:ea typeface="Roboto Black"/>
                <a:cs typeface="Roboto Black"/>
                <a:sym typeface="Roboto Black"/>
              </a:defRPr>
            </a:lvl9pPr>
          </a:lstStyle>
          <a:p>
            <a:r>
              <a:t>xx%</a:t>
            </a:r>
          </a:p>
        </p:txBody>
      </p:sp>
      <p:sp>
        <p:nvSpPr>
          <p:cNvPr id="25" name="Google Shape;25;p3"/>
          <p:cNvSpPr txBox="1">
            <a:spLocks noGrp="1"/>
          </p:cNvSpPr>
          <p:nvPr>
            <p:ph type="ctrTitle" idx="16"/>
          </p:nvPr>
        </p:nvSpPr>
        <p:spPr>
          <a:xfrm>
            <a:off x="1029581" y="3281221"/>
            <a:ext cx="3321600" cy="31392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9pPr>
          </a:lstStyle>
          <a:p>
            <a:endParaRPr/>
          </a:p>
        </p:txBody>
      </p:sp>
      <p:sp>
        <p:nvSpPr>
          <p:cNvPr id="26" name="Google Shape;26;p3"/>
          <p:cNvSpPr txBox="1">
            <a:spLocks noGrp="1"/>
          </p:cNvSpPr>
          <p:nvPr>
            <p:ph type="ctrTitle" idx="17"/>
          </p:nvPr>
        </p:nvSpPr>
        <p:spPr>
          <a:xfrm>
            <a:off x="1029581" y="4759941"/>
            <a:ext cx="3321600" cy="31392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9pPr>
          </a:lstStyle>
          <a:p>
            <a:endParaRPr/>
          </a:p>
        </p:txBody>
      </p:sp>
      <p:sp>
        <p:nvSpPr>
          <p:cNvPr id="27" name="Google Shape;27;p3"/>
          <p:cNvSpPr txBox="1">
            <a:spLocks noGrp="1"/>
          </p:cNvSpPr>
          <p:nvPr>
            <p:ph type="ctrTitle" idx="18"/>
          </p:nvPr>
        </p:nvSpPr>
        <p:spPr>
          <a:xfrm>
            <a:off x="1029581" y="6182240"/>
            <a:ext cx="3321600" cy="31392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9pPr>
          </a:lstStyle>
          <a:p>
            <a:endParaRPr/>
          </a:p>
        </p:txBody>
      </p:sp>
      <p:sp>
        <p:nvSpPr>
          <p:cNvPr id="28" name="Google Shape;28;p3"/>
          <p:cNvSpPr txBox="1">
            <a:spLocks noGrp="1"/>
          </p:cNvSpPr>
          <p:nvPr>
            <p:ph type="ctrTitle" idx="19"/>
          </p:nvPr>
        </p:nvSpPr>
        <p:spPr>
          <a:xfrm>
            <a:off x="10279221" y="3281221"/>
            <a:ext cx="3321600" cy="31392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9pPr>
          </a:lstStyle>
          <a:p>
            <a:endParaRPr/>
          </a:p>
        </p:txBody>
      </p:sp>
      <p:sp>
        <p:nvSpPr>
          <p:cNvPr id="29" name="Google Shape;29;p3"/>
          <p:cNvSpPr txBox="1">
            <a:spLocks noGrp="1"/>
          </p:cNvSpPr>
          <p:nvPr>
            <p:ph type="ctrTitle" idx="20"/>
          </p:nvPr>
        </p:nvSpPr>
        <p:spPr>
          <a:xfrm>
            <a:off x="10279221" y="4759941"/>
            <a:ext cx="3321600" cy="31392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9pPr>
          </a:lstStyle>
          <a:p>
            <a:endParaRPr/>
          </a:p>
        </p:txBody>
      </p:sp>
      <p:sp>
        <p:nvSpPr>
          <p:cNvPr id="30" name="Google Shape;30;p3"/>
          <p:cNvSpPr txBox="1">
            <a:spLocks noGrp="1"/>
          </p:cNvSpPr>
          <p:nvPr>
            <p:ph type="ctrTitle" idx="21"/>
          </p:nvPr>
        </p:nvSpPr>
        <p:spPr>
          <a:xfrm>
            <a:off x="10279221" y="6182240"/>
            <a:ext cx="3321600" cy="31392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920" b="0">
                <a:solidFill>
                  <a:srgbClr val="FFFFFF"/>
                </a:solidFill>
                <a:latin typeface="Roboto Black"/>
                <a:ea typeface="Roboto Black"/>
                <a:cs typeface="Roboto Black"/>
                <a:sym typeface="Roboto Black"/>
              </a:defRPr>
            </a:lvl9pPr>
          </a:lstStyle>
          <a:p>
            <a:endParaRPr/>
          </a:p>
        </p:txBody>
      </p:sp>
    </p:spTree>
    <p:extLst>
      <p:ext uri="{BB962C8B-B14F-4D97-AF65-F5344CB8AC3E}">
        <p14:creationId xmlns:p14="http://schemas.microsoft.com/office/powerpoint/2010/main" val="236148146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2F2F2"/>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2F2F2"/>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2F2F2"/>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2F2F2"/>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2F2F2"/>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2F2F2"/>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2F2F2"/>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2F2F2"/>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2F2F2">
              <a:alpha val="85000"/>
            </a:srgbClr>
          </a:solidFill>
          <a:ln/>
        </p:spPr>
      </p:sp>
      <p:sp>
        <p:nvSpPr>
          <p:cNvPr id="4" name="Text 1"/>
          <p:cNvSpPr/>
          <p:nvPr/>
        </p:nvSpPr>
        <p:spPr>
          <a:xfrm>
            <a:off x="786381" y="3844724"/>
            <a:ext cx="13042821" cy="1417558"/>
          </a:xfrm>
          <a:prstGeom prst="rect">
            <a:avLst/>
          </a:prstGeom>
          <a:noFill/>
          <a:ln/>
        </p:spPr>
        <p:txBody>
          <a:bodyPr wrap="square" lIns="0" tIns="0" rIns="0" bIns="0" rtlCol="0" anchor="t"/>
          <a:lstStyle/>
          <a:p>
            <a:pPr marL="0" indent="0" algn="ctr" rtl="1">
              <a:lnSpc>
                <a:spcPts val="5550"/>
              </a:lnSpc>
              <a:buNone/>
            </a:pPr>
            <a:r>
              <a:rPr lang="en-US" sz="4450"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نظام حفظ واسترجاع وحدات تعلم الطالب في المعهد العالي باستخدام تقنية الويب3</a:t>
            </a:r>
            <a:endParaRPr lang="en-US" sz="4450" dirty="0">
              <a:solidFill>
                <a:schemeClr val="accent4">
                  <a:lumMod val="50000"/>
                </a:schemeClr>
              </a:solidFill>
              <a:latin typeface="Arial" panose="020B0604020202020204" pitchFamily="34" charset="0"/>
              <a:cs typeface="Arial" panose="020B0604020202020204" pitchFamily="34" charset="0"/>
            </a:endParaRPr>
          </a:p>
        </p:txBody>
      </p:sp>
      <p:sp>
        <p:nvSpPr>
          <p:cNvPr id="7" name="Text 4"/>
          <p:cNvSpPr/>
          <p:nvPr/>
        </p:nvSpPr>
        <p:spPr>
          <a:xfrm>
            <a:off x="5855863" y="5433849"/>
            <a:ext cx="2918674" cy="874728"/>
          </a:xfrm>
          <a:prstGeom prst="rect">
            <a:avLst/>
          </a:prstGeom>
          <a:noFill/>
          <a:ln/>
        </p:spPr>
        <p:txBody>
          <a:bodyPr wrap="none" lIns="0" tIns="0" rIns="0" bIns="0" rtlCol="0" anchor="t"/>
          <a:lstStyle/>
          <a:p>
            <a:pPr marL="0" indent="0" algn="ctr" rtl="1">
              <a:lnSpc>
                <a:spcPct val="150000"/>
              </a:lnSpc>
              <a:buNone/>
            </a:pPr>
            <a:r>
              <a:rPr lang="en-US" sz="2000" b="1" dirty="0">
                <a:solidFill>
                  <a:schemeClr val="accent4">
                    <a:lumMod val="50000"/>
                  </a:schemeClr>
                </a:solidFill>
                <a:latin typeface="Arial" panose="020B0604020202020204" pitchFamily="34" charset="0"/>
                <a:ea typeface="DM Sans" pitchFamily="34" charset="-122"/>
                <a:cs typeface="Arial" panose="020B0604020202020204" pitchFamily="34" charset="0"/>
              </a:rPr>
              <a:t>إعداد</a:t>
            </a:r>
            <a:endParaRPr lang="ar-SY" sz="2000" b="1" dirty="0">
              <a:solidFill>
                <a:schemeClr val="accent4">
                  <a:lumMod val="50000"/>
                </a:schemeClr>
              </a:solidFill>
              <a:latin typeface="Arial" panose="020B0604020202020204" pitchFamily="34" charset="0"/>
              <a:ea typeface="DM Sans" pitchFamily="34" charset="-122"/>
              <a:cs typeface="Arial" panose="020B0604020202020204" pitchFamily="34" charset="0"/>
            </a:endParaRPr>
          </a:p>
          <a:p>
            <a:pPr marL="0" indent="0" algn="ctr" rtl="1">
              <a:lnSpc>
                <a:spcPct val="150000"/>
              </a:lnSpc>
              <a:buNone/>
            </a:pPr>
            <a:r>
              <a:rPr lang="en-US" sz="2000" b="1" dirty="0">
                <a:solidFill>
                  <a:schemeClr val="accent4">
                    <a:lumMod val="50000"/>
                  </a:schemeClr>
                </a:solidFill>
                <a:latin typeface="Arial" panose="020B0604020202020204" pitchFamily="34" charset="0"/>
                <a:ea typeface="DM Sans" pitchFamily="34" charset="-122"/>
                <a:cs typeface="Arial" panose="020B0604020202020204" pitchFamily="34" charset="0"/>
              </a:rPr>
              <a:t>زينب يونس علي</a:t>
            </a:r>
            <a:endParaRPr lang="en-US" sz="2000" b="1" dirty="0">
              <a:solidFill>
                <a:schemeClr val="accent4">
                  <a:lumMod val="50000"/>
                </a:schemeClr>
              </a:solidFill>
              <a:latin typeface="Arial" panose="020B0604020202020204" pitchFamily="34" charset="0"/>
              <a:cs typeface="Arial" panose="020B0604020202020204" pitchFamily="34" charset="0"/>
            </a:endParaRPr>
          </a:p>
        </p:txBody>
      </p:sp>
      <p:sp>
        <p:nvSpPr>
          <p:cNvPr id="8" name="Text 5"/>
          <p:cNvSpPr/>
          <p:nvPr/>
        </p:nvSpPr>
        <p:spPr>
          <a:xfrm>
            <a:off x="5166360" y="6533207"/>
            <a:ext cx="4297680" cy="874728"/>
          </a:xfrm>
          <a:prstGeom prst="rect">
            <a:avLst/>
          </a:prstGeom>
          <a:noFill/>
          <a:ln/>
        </p:spPr>
        <p:txBody>
          <a:bodyPr wrap="none" lIns="0" tIns="0" rIns="0" bIns="0" rtlCol="0" anchor="t"/>
          <a:lstStyle/>
          <a:p>
            <a:pPr marL="0" indent="0" algn="ctr" rtl="1">
              <a:lnSpc>
                <a:spcPct val="150000"/>
              </a:lnSpc>
              <a:buNone/>
            </a:pPr>
            <a:r>
              <a:rPr lang="en-US" sz="2000" b="1" dirty="0">
                <a:solidFill>
                  <a:schemeClr val="accent4">
                    <a:lumMod val="50000"/>
                  </a:schemeClr>
                </a:solidFill>
                <a:latin typeface="Arial" panose="020B0604020202020204" pitchFamily="34" charset="0"/>
                <a:ea typeface="DM Sans" pitchFamily="34" charset="-122"/>
                <a:cs typeface="Arial" panose="020B0604020202020204" pitchFamily="34" charset="0"/>
              </a:rPr>
              <a:t>إشراف</a:t>
            </a:r>
            <a:endParaRPr lang="ar-SY" sz="2000" b="1" dirty="0">
              <a:solidFill>
                <a:schemeClr val="accent4">
                  <a:lumMod val="50000"/>
                </a:schemeClr>
              </a:solidFill>
              <a:latin typeface="Arial" panose="020B0604020202020204" pitchFamily="34" charset="0"/>
              <a:ea typeface="DM Sans" pitchFamily="34" charset="-122"/>
              <a:cs typeface="Arial" panose="020B0604020202020204" pitchFamily="34" charset="0"/>
            </a:endParaRPr>
          </a:p>
          <a:p>
            <a:pPr marL="0" indent="0" algn="ctr" rtl="1">
              <a:lnSpc>
                <a:spcPct val="150000"/>
              </a:lnSpc>
              <a:buNone/>
            </a:pPr>
            <a:r>
              <a:rPr lang="en-US" sz="2000" b="1" dirty="0">
                <a:solidFill>
                  <a:schemeClr val="accent4">
                    <a:lumMod val="50000"/>
                  </a:schemeClr>
                </a:solidFill>
                <a:latin typeface="Arial" panose="020B0604020202020204" pitchFamily="34" charset="0"/>
                <a:ea typeface="DM Sans" pitchFamily="34" charset="-122"/>
                <a:cs typeface="Arial" panose="020B0604020202020204" pitchFamily="34" charset="0"/>
              </a:rPr>
              <a:t>د. مصطفى دقاق</a:t>
            </a:r>
            <a:r>
              <a:rPr lang="ar-SY" sz="2000" b="1" dirty="0">
                <a:solidFill>
                  <a:schemeClr val="accent4">
                    <a:lumMod val="50000"/>
                  </a:schemeClr>
                </a:solidFill>
                <a:latin typeface="Arial" panose="020B0604020202020204" pitchFamily="34" charset="0"/>
                <a:ea typeface="DM Sans" pitchFamily="34" charset="-122"/>
                <a:cs typeface="Arial" panose="020B0604020202020204" pitchFamily="34" charset="0"/>
              </a:rPr>
              <a:t>     </a:t>
            </a:r>
            <a:r>
              <a:rPr lang="en-US" sz="2000" b="1" dirty="0">
                <a:solidFill>
                  <a:schemeClr val="accent4">
                    <a:lumMod val="50000"/>
                  </a:schemeClr>
                </a:solidFill>
                <a:latin typeface="Arial" panose="020B0604020202020204" pitchFamily="34" charset="0"/>
                <a:ea typeface="DM Sans" pitchFamily="34" charset="-122"/>
                <a:cs typeface="Arial" panose="020B0604020202020204" pitchFamily="34" charset="0"/>
              </a:rPr>
              <a:t> م. عمار مخلوف</a:t>
            </a:r>
            <a:endParaRPr lang="en-US" sz="2000" b="1" dirty="0">
              <a:solidFill>
                <a:schemeClr val="accent4">
                  <a:lumMod val="50000"/>
                </a:schemeClr>
              </a:solidFill>
              <a:latin typeface="Arial" panose="020B0604020202020204" pitchFamily="34" charset="0"/>
              <a:cs typeface="Arial" panose="020B0604020202020204" pitchFamily="34" charset="0"/>
            </a:endParaRPr>
          </a:p>
        </p:txBody>
      </p:sp>
      <p:sp>
        <p:nvSpPr>
          <p:cNvPr id="10" name="Google Shape;110;p22">
            <a:extLst>
              <a:ext uri="{FF2B5EF4-FFF2-40B4-BE49-F238E27FC236}">
                <a16:creationId xmlns:a16="http://schemas.microsoft.com/office/drawing/2014/main" id="{850BAD2A-F674-434C-A283-4E3B3EA0E4B6}"/>
              </a:ext>
            </a:extLst>
          </p:cNvPr>
          <p:cNvSpPr txBox="1">
            <a:spLocks/>
          </p:cNvSpPr>
          <p:nvPr/>
        </p:nvSpPr>
        <p:spPr>
          <a:xfrm>
            <a:off x="1169158" y="7407935"/>
            <a:ext cx="581865" cy="606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ctr"/>
            <a:r>
              <a:rPr lang="ar-SY" sz="3600" b="1" dirty="0">
                <a:solidFill>
                  <a:schemeClr val="accent4">
                    <a:lumMod val="50000"/>
                  </a:schemeClr>
                </a:solidFill>
              </a:rPr>
              <a:t>1</a:t>
            </a:r>
          </a:p>
        </p:txBody>
      </p:sp>
      <p:sp>
        <p:nvSpPr>
          <p:cNvPr id="11" name="Text 3">
            <a:extLst>
              <a:ext uri="{FF2B5EF4-FFF2-40B4-BE49-F238E27FC236}">
                <a16:creationId xmlns:a16="http://schemas.microsoft.com/office/drawing/2014/main" id="{FD005621-2B61-4DA7-879E-C14BEF856B8C}"/>
              </a:ext>
            </a:extLst>
          </p:cNvPr>
          <p:cNvSpPr/>
          <p:nvPr/>
        </p:nvSpPr>
        <p:spPr>
          <a:xfrm>
            <a:off x="1838696" y="7045032"/>
            <a:ext cx="2542033" cy="362903"/>
          </a:xfrm>
          <a:prstGeom prst="rect">
            <a:avLst/>
          </a:prstGeom>
          <a:noFill/>
          <a:ln/>
        </p:spPr>
        <p:txBody>
          <a:bodyPr wrap="none" lIns="0" tIns="0" rIns="0" bIns="0" rtlCol="0" anchor="t"/>
          <a:lstStyle/>
          <a:p>
            <a:pPr marL="0" indent="0" algn="ctr" rtl="1">
              <a:lnSpc>
                <a:spcPts val="2850"/>
              </a:lnSpc>
              <a:buNone/>
            </a:pPr>
            <a:r>
              <a:rPr lang="ar-SY" sz="2000" dirty="0">
                <a:solidFill>
                  <a:schemeClr val="accent4">
                    <a:lumMod val="50000"/>
                  </a:schemeClr>
                </a:solidFill>
                <a:latin typeface="Arial" panose="020B0604020202020204" pitchFamily="34" charset="0"/>
                <a:ea typeface="DM Sans" pitchFamily="34" charset="-122"/>
                <a:cs typeface="Arial" panose="020B0604020202020204" pitchFamily="34" charset="0"/>
              </a:rPr>
              <a:t>12/8/2025</a:t>
            </a:r>
            <a:endParaRPr lang="en-US" sz="2000" dirty="0">
              <a:solidFill>
                <a:schemeClr val="accent4">
                  <a:lumMod val="50000"/>
                </a:schemeClr>
              </a:solidFill>
              <a:latin typeface="Arial" panose="020B0604020202020204" pitchFamily="34" charset="0"/>
              <a:cs typeface="Arial" panose="020B0604020202020204" pitchFamily="34" charset="0"/>
            </a:endParaRPr>
          </a:p>
        </p:txBody>
      </p:sp>
      <p:pic>
        <p:nvPicPr>
          <p:cNvPr id="13" name="Picture 12" descr="logo3">
            <a:extLst>
              <a:ext uri="{FF2B5EF4-FFF2-40B4-BE49-F238E27FC236}">
                <a16:creationId xmlns:a16="http://schemas.microsoft.com/office/drawing/2014/main" id="{D181E238-C618-4ADC-8CFE-B28CEACDF1CF}"/>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756730" y="212902"/>
            <a:ext cx="1827286" cy="1417558"/>
          </a:xfrm>
          <a:prstGeom prst="rect">
            <a:avLst/>
          </a:prstGeom>
          <a:noFill/>
          <a:extLst>
            <a:ext uri="{909E8E84-426E-40DD-AFC4-6F175D3DCCD1}">
              <a14:hiddenFill xmlns:a14="http://schemas.microsoft.com/office/drawing/2010/main">
                <a:solidFill>
                  <a:srgbClr val="FFFFFF"/>
                </a:solidFill>
              </a14:hiddenFill>
            </a:ext>
          </a:extLst>
        </p:spPr>
      </p:pic>
      <p:sp>
        <p:nvSpPr>
          <p:cNvPr id="14" name="Text Box 8">
            <a:extLst>
              <a:ext uri="{FF2B5EF4-FFF2-40B4-BE49-F238E27FC236}">
                <a16:creationId xmlns:a16="http://schemas.microsoft.com/office/drawing/2014/main" id="{BB8CE794-5B90-4843-B1FA-A9BF2C2FCEEC}"/>
              </a:ext>
            </a:extLst>
          </p:cNvPr>
          <p:cNvSpPr txBox="1">
            <a:spLocks noChangeArrowheads="1"/>
          </p:cNvSpPr>
          <p:nvPr/>
        </p:nvSpPr>
        <p:spPr bwMode="auto">
          <a:xfrm>
            <a:off x="10663188" y="1630460"/>
            <a:ext cx="4014370" cy="17856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rtl="1">
              <a:lnSpc>
                <a:spcPct val="150000"/>
              </a:lnSpc>
              <a:spcBef>
                <a:spcPts val="200"/>
              </a:spcBef>
              <a:spcAft>
                <a:spcPts val="0"/>
              </a:spcAft>
            </a:pPr>
            <a:r>
              <a:rPr lang="en-US" sz="2000" b="1" dirty="0">
                <a:solidFill>
                  <a:schemeClr val="accent4">
                    <a:lumMod val="50000"/>
                  </a:schemeClr>
                </a:solidFill>
                <a:effectLst/>
                <a:latin typeface="Calibri Light" panose="020F0302020204030204" pitchFamily="34" charset="0"/>
                <a:ea typeface="Times New Roman" panose="02020603050405020304" pitchFamily="18" charset="0"/>
                <a:cs typeface="Times New Roman" panose="02020603050405020304" pitchFamily="18" charset="0"/>
              </a:rPr>
              <a:t>HIAST</a:t>
            </a:r>
          </a:p>
          <a:p>
            <a:pPr marL="0" marR="0" algn="ctr" rtl="1">
              <a:lnSpc>
                <a:spcPct val="150000"/>
              </a:lnSpc>
              <a:spcBef>
                <a:spcPts val="0"/>
              </a:spcBef>
              <a:spcAft>
                <a:spcPts val="0"/>
              </a:spcAft>
            </a:pPr>
            <a:r>
              <a:rPr lang="ar-SA" sz="2000" dirty="0">
                <a:effectLst/>
                <a:latin typeface="Arial" panose="020B0604020202020204" pitchFamily="34" charset="0"/>
                <a:ea typeface="Calibri" panose="020F0502020204030204" pitchFamily="34" charset="0"/>
              </a:rPr>
              <a:t>المعهد العالي للعلوم االتطبيقية والتكنولوجيا</a:t>
            </a:r>
            <a:endParaRPr lang="en-US" sz="2000" dirty="0">
              <a:effectLst/>
              <a:latin typeface="Arial" panose="020B0604020202020204" pitchFamily="34" charset="0"/>
              <a:ea typeface="Calibri" panose="020F0502020204030204" pitchFamily="34" charset="0"/>
            </a:endParaRPr>
          </a:p>
          <a:p>
            <a:pPr marL="0" marR="0" algn="ctr" rtl="1">
              <a:lnSpc>
                <a:spcPct val="150000"/>
              </a:lnSpc>
              <a:spcBef>
                <a:spcPts val="0"/>
              </a:spcBef>
              <a:spcAft>
                <a:spcPts val="0"/>
              </a:spcAft>
            </a:pPr>
            <a:r>
              <a:rPr lang="ar-SA" sz="2000" dirty="0">
                <a:effectLst/>
                <a:latin typeface="Arial" panose="020B0604020202020204" pitchFamily="34" charset="0"/>
                <a:ea typeface="Calibri" panose="020F0502020204030204" pitchFamily="34" charset="0"/>
              </a:rPr>
              <a:t>الجمهورية العربية السورية</a:t>
            </a:r>
            <a:endParaRPr lang="en-US" sz="2000" dirty="0">
              <a:effectLst/>
              <a:latin typeface="Arial" panose="020B0604020202020204" pitchFamily="34" charset="0"/>
              <a:ea typeface="Calibri" panose="020F0502020204030204" pitchFamily="34" charset="0"/>
            </a:endParaRPr>
          </a:p>
          <a:p>
            <a:pPr marL="0" marR="0" algn="ctr" rtl="1">
              <a:lnSpc>
                <a:spcPct val="150000"/>
              </a:lnSpc>
              <a:spcBef>
                <a:spcPts val="0"/>
              </a:spcBef>
              <a:spcAft>
                <a:spcPts val="500"/>
              </a:spcAft>
            </a:pPr>
            <a:r>
              <a:rPr lang="ar-SA" sz="2000" dirty="0">
                <a:effectLst/>
                <a:latin typeface="Arial" panose="020B0604020202020204" pitchFamily="34" charset="0"/>
                <a:ea typeface="Calibri" panose="020F0502020204030204" pitchFamily="34" charset="0"/>
              </a:rPr>
              <a:t>السنة الرابعة</a:t>
            </a:r>
            <a:endParaRPr lang="en-US" sz="2000" dirty="0">
              <a:effectLst/>
              <a:latin typeface="Arial" panose="020B0604020202020204" pitchFamily="34" charset="0"/>
              <a:ea typeface="Calibri" panose="020F050202020403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3" name="Text 1"/>
          <p:cNvSpPr/>
          <p:nvPr/>
        </p:nvSpPr>
        <p:spPr>
          <a:xfrm>
            <a:off x="3816877" y="1266471"/>
            <a:ext cx="10370626" cy="729600"/>
          </a:xfrm>
          <a:prstGeom prst="rect">
            <a:avLst/>
          </a:prstGeom>
          <a:noFill/>
          <a:ln/>
        </p:spPr>
        <p:txBody>
          <a:bodyPr wrap="none" lIns="0" tIns="0" rIns="0" bIns="0" rtlCol="0" anchor="t"/>
          <a:lstStyle/>
          <a:p>
            <a:pPr marL="0" indent="0" algn="just" rtl="1">
              <a:lnSpc>
                <a:spcPct val="150000"/>
              </a:lnSpc>
              <a:buNone/>
            </a:pPr>
            <a:r>
              <a:rPr lang="ar-SY" sz="36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منهجيات التصميم المتبعة </a:t>
            </a:r>
            <a:r>
              <a:rPr lang="en-US" sz="36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(Design Methodologies)</a:t>
            </a:r>
          </a:p>
        </p:txBody>
      </p:sp>
      <p:sp>
        <p:nvSpPr>
          <p:cNvPr id="4" name="Shape 2"/>
          <p:cNvSpPr/>
          <p:nvPr/>
        </p:nvSpPr>
        <p:spPr>
          <a:xfrm>
            <a:off x="7557291" y="2636393"/>
            <a:ext cx="6955122" cy="2612263"/>
          </a:xfrm>
          <a:prstGeom prst="roundRect">
            <a:avLst>
              <a:gd name="adj" fmla="val 5241"/>
            </a:avLst>
          </a:prstGeom>
          <a:solidFill>
            <a:srgbClr val="F2F2F2"/>
          </a:solidFill>
          <a:ln w="22860">
            <a:solidFill>
              <a:srgbClr val="DDD3BA"/>
            </a:solidFill>
            <a:prstDash val="solid"/>
          </a:ln>
        </p:spPr>
      </p:sp>
      <p:sp>
        <p:nvSpPr>
          <p:cNvPr id="5" name="Shape 3"/>
          <p:cNvSpPr/>
          <p:nvPr/>
        </p:nvSpPr>
        <p:spPr>
          <a:xfrm>
            <a:off x="7492297" y="2660689"/>
            <a:ext cx="99831" cy="2612263"/>
          </a:xfrm>
          <a:prstGeom prst="roundRect">
            <a:avLst>
              <a:gd name="adj" fmla="val 83349"/>
            </a:avLst>
          </a:prstGeom>
          <a:solidFill>
            <a:srgbClr val="B88E23"/>
          </a:solidFill>
          <a:ln/>
        </p:spPr>
      </p:sp>
      <p:sp>
        <p:nvSpPr>
          <p:cNvPr id="6" name="Text 4"/>
          <p:cNvSpPr/>
          <p:nvPr/>
        </p:nvSpPr>
        <p:spPr>
          <a:xfrm>
            <a:off x="8055998" y="2678256"/>
            <a:ext cx="6279320" cy="596688"/>
          </a:xfrm>
          <a:prstGeom prst="rect">
            <a:avLst/>
          </a:prstGeom>
          <a:noFill/>
          <a:ln/>
        </p:spPr>
        <p:txBody>
          <a:bodyPr wrap="none" lIns="0" tIns="0" rIns="0" bIns="0" rtlCol="0" anchor="t"/>
          <a:lstStyle/>
          <a:p>
            <a:pPr marL="0" indent="0" algn="just" rtl="1">
              <a:lnSpc>
                <a:spcPct val="150000"/>
              </a:lnSpc>
              <a:buNone/>
            </a:pPr>
            <a:r>
              <a:rPr lang="en-US" sz="3200" b="1" dirty="0">
                <a:solidFill>
                  <a:srgbClr val="454240"/>
                </a:solidFill>
                <a:latin typeface="Arial" panose="020B0604020202020204" pitchFamily="34" charset="0"/>
                <a:ea typeface="Libre Baskerville" pitchFamily="34" charset="-122"/>
                <a:cs typeface="Arial" panose="020B0604020202020204" pitchFamily="34" charset="0"/>
              </a:rPr>
              <a:t>فصل المهام (Separation of Concerns)</a:t>
            </a:r>
            <a:endParaRPr lang="en-US" sz="3200" b="1" dirty="0">
              <a:latin typeface="Arial" panose="020B0604020202020204" pitchFamily="34" charset="0"/>
              <a:cs typeface="Arial" panose="020B0604020202020204" pitchFamily="34" charset="0"/>
            </a:endParaRPr>
          </a:p>
        </p:txBody>
      </p:sp>
      <p:sp>
        <p:nvSpPr>
          <p:cNvPr id="7" name="Text 5"/>
          <p:cNvSpPr/>
          <p:nvPr/>
        </p:nvSpPr>
        <p:spPr>
          <a:xfrm>
            <a:off x="8330996" y="3749252"/>
            <a:ext cx="6004322" cy="1438014"/>
          </a:xfrm>
          <a:prstGeom prst="rect">
            <a:avLst/>
          </a:prstGeom>
          <a:noFill/>
          <a:ln/>
        </p:spPr>
        <p:txBody>
          <a:bodyPr wrap="square" lIns="0" tIns="0" rIns="0" bIns="0" rtlCol="0" anchor="t"/>
          <a:lstStyle/>
          <a:p>
            <a:pPr marL="0" indent="0" algn="just" rtl="1">
              <a:lnSpc>
                <a:spcPct val="150000"/>
              </a:lnSpc>
              <a:buNone/>
            </a:pPr>
            <a:r>
              <a:rPr lang="en-US" sz="2000" dirty="0">
                <a:solidFill>
                  <a:srgbClr val="454240"/>
                </a:solidFill>
                <a:latin typeface="Arial" panose="020B0604020202020204" pitchFamily="34" charset="0"/>
                <a:ea typeface="DM Sans" pitchFamily="34" charset="-122"/>
                <a:cs typeface="Arial" panose="020B0604020202020204" pitchFamily="34" charset="0"/>
              </a:rPr>
              <a:t>تم فصل منطق كتابة البيانات </a:t>
            </a:r>
            <a:r>
              <a:rPr lang="ar-SY" sz="2000" dirty="0">
                <a:solidFill>
                  <a:srgbClr val="454240"/>
                </a:solidFill>
                <a:latin typeface="Arial" panose="020B0604020202020204" pitchFamily="34" charset="0"/>
                <a:ea typeface="DM Sans" pitchFamily="34" charset="-122"/>
                <a:cs typeface="Arial" panose="020B0604020202020204" pitchFamily="34" charset="0"/>
              </a:rPr>
              <a:t>(</a:t>
            </a:r>
            <a:r>
              <a:rPr lang="en-US" sz="2000" dirty="0">
                <a:solidFill>
                  <a:srgbClr val="454240"/>
                </a:solidFill>
                <a:latin typeface="Arial" panose="020B0604020202020204" pitchFamily="34" charset="0"/>
                <a:ea typeface="DM Sans" pitchFamily="34" charset="-122"/>
                <a:cs typeface="Arial" panose="020B0604020202020204" pitchFamily="34" charset="0"/>
              </a:rPr>
              <a:t>المحصور في الطبقة الوسيطة</a:t>
            </a:r>
            <a:r>
              <a:rPr lang="ar-SY" sz="2000" dirty="0">
                <a:solidFill>
                  <a:srgbClr val="454240"/>
                </a:solidFill>
                <a:latin typeface="Arial" panose="020B0604020202020204" pitchFamily="34" charset="0"/>
                <a:ea typeface="DM Sans" pitchFamily="34" charset="-122"/>
                <a:cs typeface="Arial" panose="020B0604020202020204" pitchFamily="34" charset="0"/>
              </a:rPr>
              <a:t>)</a:t>
            </a:r>
            <a:r>
              <a:rPr lang="en-US" sz="2000" dirty="0">
                <a:solidFill>
                  <a:srgbClr val="454240"/>
                </a:solidFill>
                <a:latin typeface="Arial" panose="020B0604020202020204" pitchFamily="34" charset="0"/>
                <a:ea typeface="DM Sans" pitchFamily="34" charset="-122"/>
                <a:cs typeface="Arial" panose="020B0604020202020204" pitchFamily="34" charset="0"/>
              </a:rPr>
              <a:t> عن منطق قراءة البيانات </a:t>
            </a:r>
            <a:r>
              <a:rPr lang="ar-SY" sz="2000" dirty="0">
                <a:solidFill>
                  <a:srgbClr val="454240"/>
                </a:solidFill>
                <a:latin typeface="Arial" panose="020B0604020202020204" pitchFamily="34" charset="0"/>
                <a:ea typeface="DM Sans" pitchFamily="34" charset="-122"/>
                <a:cs typeface="Arial" panose="020B0604020202020204" pitchFamily="34" charset="0"/>
              </a:rPr>
              <a:t>(</a:t>
            </a:r>
            <a:r>
              <a:rPr lang="en-US" sz="2000" dirty="0">
                <a:solidFill>
                  <a:srgbClr val="454240"/>
                </a:solidFill>
                <a:latin typeface="Arial" panose="020B0604020202020204" pitchFamily="34" charset="0"/>
                <a:ea typeface="DM Sans" pitchFamily="34" charset="-122"/>
                <a:cs typeface="Arial" panose="020B0604020202020204" pitchFamily="34" charset="0"/>
              </a:rPr>
              <a:t>المحصور في الواجهة الأمامية العامة</a:t>
            </a:r>
            <a:r>
              <a:rPr lang="ar-SY" sz="2000" dirty="0">
                <a:solidFill>
                  <a:srgbClr val="454240"/>
                </a:solidFill>
                <a:latin typeface="Arial" panose="020B0604020202020204" pitchFamily="34" charset="0"/>
                <a:ea typeface="DM Sans" pitchFamily="34" charset="-122"/>
                <a:cs typeface="Arial" panose="020B0604020202020204" pitchFamily="34" charset="0"/>
              </a:rPr>
              <a:t>)</a:t>
            </a:r>
            <a:r>
              <a:rPr lang="en-US" sz="2000" dirty="0">
                <a:solidFill>
                  <a:srgbClr val="454240"/>
                </a:solidFill>
                <a:latin typeface="Arial" panose="020B0604020202020204" pitchFamily="34" charset="0"/>
                <a:ea typeface="DM Sans" pitchFamily="34" charset="-122"/>
                <a:cs typeface="Arial" panose="020B0604020202020204" pitchFamily="34" charset="0"/>
              </a:rPr>
              <a:t>، مما يزيد من أمان النظام.</a:t>
            </a:r>
            <a:endParaRPr lang="en-US" sz="2000" dirty="0">
              <a:latin typeface="Arial" panose="020B0604020202020204" pitchFamily="34" charset="0"/>
              <a:cs typeface="Arial" panose="020B0604020202020204" pitchFamily="34" charset="0"/>
            </a:endParaRPr>
          </a:p>
        </p:txBody>
      </p:sp>
      <p:sp>
        <p:nvSpPr>
          <p:cNvPr id="8" name="Shape 6"/>
          <p:cNvSpPr/>
          <p:nvPr/>
        </p:nvSpPr>
        <p:spPr>
          <a:xfrm>
            <a:off x="2298331" y="5482052"/>
            <a:ext cx="10370627" cy="2604554"/>
          </a:xfrm>
          <a:prstGeom prst="roundRect">
            <a:avLst>
              <a:gd name="adj" fmla="val 4386"/>
            </a:avLst>
          </a:prstGeom>
          <a:solidFill>
            <a:srgbClr val="F2F2F2"/>
          </a:solidFill>
          <a:ln w="22860">
            <a:solidFill>
              <a:srgbClr val="DDD3BA"/>
            </a:solidFill>
            <a:prstDash val="solid"/>
          </a:ln>
        </p:spPr>
      </p:sp>
      <p:sp>
        <p:nvSpPr>
          <p:cNvPr id="11" name="Text 9"/>
          <p:cNvSpPr/>
          <p:nvPr/>
        </p:nvSpPr>
        <p:spPr>
          <a:xfrm>
            <a:off x="2956206" y="6824432"/>
            <a:ext cx="9409680" cy="1034907"/>
          </a:xfrm>
          <a:prstGeom prst="rect">
            <a:avLst/>
          </a:prstGeom>
          <a:noFill/>
          <a:ln/>
        </p:spPr>
        <p:txBody>
          <a:bodyPr wrap="square" lIns="0" tIns="0" rIns="0" bIns="0" rtlCol="0" anchor="t"/>
          <a:lstStyle/>
          <a:p>
            <a:pPr marL="0" indent="0" algn="just" rtl="1">
              <a:lnSpc>
                <a:spcPct val="150000"/>
              </a:lnSpc>
              <a:buNone/>
            </a:pPr>
            <a:r>
              <a:rPr lang="en-US" sz="2000" dirty="0">
                <a:solidFill>
                  <a:srgbClr val="454240"/>
                </a:solidFill>
                <a:latin typeface="Arial" panose="020B0604020202020204" pitchFamily="34" charset="0"/>
                <a:ea typeface="DM Sans" pitchFamily="34" charset="-122"/>
                <a:cs typeface="Arial" panose="020B0604020202020204" pitchFamily="34" charset="0"/>
              </a:rPr>
              <a:t>العقد الذكي يعمل كـ "مدقق" وليس كـ "حاسب</a:t>
            </a:r>
            <a:r>
              <a:rPr lang="ar-SY" sz="2000" dirty="0">
                <a:solidFill>
                  <a:srgbClr val="454240"/>
                </a:solidFill>
                <a:latin typeface="Arial" panose="020B0604020202020204" pitchFamily="34" charset="0"/>
                <a:ea typeface="DM Sans" pitchFamily="34" charset="-122"/>
                <a:cs typeface="Arial" panose="020B0604020202020204" pitchFamily="34" charset="0"/>
              </a:rPr>
              <a:t>". </a:t>
            </a:r>
            <a:r>
              <a:rPr lang="en-US" sz="2000" dirty="0">
                <a:solidFill>
                  <a:srgbClr val="454240"/>
                </a:solidFill>
                <a:latin typeface="Arial" panose="020B0604020202020204" pitchFamily="34" charset="0"/>
                <a:ea typeface="DM Sans" pitchFamily="34" charset="-122"/>
                <a:cs typeface="Arial" panose="020B0604020202020204" pitchFamily="34" charset="0"/>
              </a:rPr>
              <a:t>تتم الحسابات المعقدة خارج السلسلة، ويتحقق العقد من صحتها لتقليل تكلفة الغاز.</a:t>
            </a:r>
            <a:endParaRPr lang="en-US" sz="2000" dirty="0">
              <a:latin typeface="Arial" panose="020B0604020202020204" pitchFamily="34" charset="0"/>
              <a:cs typeface="Arial" panose="020B0604020202020204" pitchFamily="34" charset="0"/>
            </a:endParaRPr>
          </a:p>
        </p:txBody>
      </p:sp>
      <p:sp>
        <p:nvSpPr>
          <p:cNvPr id="12" name="Shape 10"/>
          <p:cNvSpPr/>
          <p:nvPr/>
        </p:nvSpPr>
        <p:spPr>
          <a:xfrm>
            <a:off x="360078" y="2636393"/>
            <a:ext cx="6955122" cy="2612263"/>
          </a:xfrm>
          <a:prstGeom prst="roundRect">
            <a:avLst>
              <a:gd name="adj" fmla="val 5241"/>
            </a:avLst>
          </a:prstGeom>
          <a:solidFill>
            <a:srgbClr val="F2F2F2"/>
          </a:solidFill>
          <a:ln w="22860">
            <a:solidFill>
              <a:srgbClr val="DDD3BA"/>
            </a:solidFill>
            <a:prstDash val="solid"/>
          </a:ln>
        </p:spPr>
        <p:txBody>
          <a:bodyPr/>
          <a:lstStyle/>
          <a:p>
            <a:endParaRPr lang="en-US" dirty="0"/>
          </a:p>
        </p:txBody>
      </p:sp>
      <p:sp>
        <p:nvSpPr>
          <p:cNvPr id="15" name="Text 13"/>
          <p:cNvSpPr/>
          <p:nvPr/>
        </p:nvSpPr>
        <p:spPr>
          <a:xfrm>
            <a:off x="1357885" y="3850191"/>
            <a:ext cx="5822871" cy="1068456"/>
          </a:xfrm>
          <a:prstGeom prst="rect">
            <a:avLst/>
          </a:prstGeom>
          <a:noFill/>
          <a:ln/>
        </p:spPr>
        <p:txBody>
          <a:bodyPr wrap="square" lIns="0" tIns="0" rIns="0" bIns="0" rtlCol="0" anchor="t"/>
          <a:lstStyle/>
          <a:p>
            <a:pPr marL="0" indent="0" algn="just" rtl="1">
              <a:lnSpc>
                <a:spcPct val="150000"/>
              </a:lnSpc>
              <a:buNone/>
            </a:pPr>
            <a:r>
              <a:rPr lang="en-US" sz="2000" dirty="0">
                <a:solidFill>
                  <a:srgbClr val="454240"/>
                </a:solidFill>
                <a:latin typeface="Arial" panose="020B0604020202020204" pitchFamily="34" charset="0"/>
                <a:ea typeface="DM Sans" pitchFamily="34" charset="-122"/>
                <a:cs typeface="Arial" panose="020B0604020202020204" pitchFamily="34" charset="0"/>
              </a:rPr>
              <a:t>بناء التطبيق باستخدام React، حيث تم تقسيم الواجهة إلى مجموعة من المكونات المستقلة والقابلة لإعادة الاستخدام.</a:t>
            </a:r>
            <a:endParaRPr lang="en-US" sz="2000" dirty="0">
              <a:latin typeface="Arial" panose="020B0604020202020204" pitchFamily="34" charset="0"/>
              <a:cs typeface="Arial" panose="020B0604020202020204" pitchFamily="34" charset="0"/>
            </a:endParaRPr>
          </a:p>
        </p:txBody>
      </p:sp>
      <p:sp>
        <p:nvSpPr>
          <p:cNvPr id="29" name="Text 0">
            <a:extLst>
              <a:ext uri="{FF2B5EF4-FFF2-40B4-BE49-F238E27FC236}">
                <a16:creationId xmlns:a16="http://schemas.microsoft.com/office/drawing/2014/main" id="{D6E62D4B-F171-4D90-834F-837EF027D7CB}"/>
              </a:ext>
            </a:extLst>
          </p:cNvPr>
          <p:cNvSpPr/>
          <p:nvPr/>
        </p:nvSpPr>
        <p:spPr>
          <a:xfrm>
            <a:off x="7138105" y="434715"/>
            <a:ext cx="7197213" cy="937755"/>
          </a:xfrm>
          <a:prstGeom prst="rect">
            <a:avLst/>
          </a:prstGeom>
          <a:noFill/>
          <a:ln/>
        </p:spPr>
        <p:txBody>
          <a:bodyPr wrap="square" lIns="0" tIns="0" rIns="0" bIns="0" rtlCol="0" anchor="t"/>
          <a:lstStyle/>
          <a:p>
            <a:pPr marL="0" indent="0" algn="r" rtl="1">
              <a:lnSpc>
                <a:spcPts val="5550"/>
              </a:lnSpc>
              <a:buNone/>
            </a:pPr>
            <a:r>
              <a:rPr lang="ar-SY" sz="4400" b="1" dirty="0">
                <a:solidFill>
                  <a:srgbClr val="5C4E3D"/>
                </a:solidFill>
                <a:latin typeface="Arial" panose="020B0604020202020204" pitchFamily="34" charset="0"/>
                <a:ea typeface="Libre Baskerville" pitchFamily="34" charset="-122"/>
                <a:cs typeface="Arial" panose="020B0604020202020204" pitchFamily="34" charset="0"/>
              </a:rPr>
              <a:t> معماريات ومنهجيات التصميم المتبعة</a:t>
            </a:r>
            <a:endParaRPr lang="en-US" sz="4400" b="1" dirty="0">
              <a:latin typeface="Arial" panose="020B0604020202020204" pitchFamily="34" charset="0"/>
              <a:cs typeface="Arial" panose="020B0604020202020204" pitchFamily="34" charset="0"/>
            </a:endParaRPr>
          </a:p>
        </p:txBody>
      </p:sp>
      <p:sp>
        <p:nvSpPr>
          <p:cNvPr id="32" name="Google Shape;110;p22">
            <a:extLst>
              <a:ext uri="{FF2B5EF4-FFF2-40B4-BE49-F238E27FC236}">
                <a16:creationId xmlns:a16="http://schemas.microsoft.com/office/drawing/2014/main" id="{1F23A41F-F006-4AF7-9A3D-FA7453175483}"/>
              </a:ext>
            </a:extLst>
          </p:cNvPr>
          <p:cNvSpPr txBox="1">
            <a:spLocks/>
          </p:cNvSpPr>
          <p:nvPr/>
        </p:nvSpPr>
        <p:spPr>
          <a:xfrm>
            <a:off x="1169158" y="7407935"/>
            <a:ext cx="581865" cy="606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ctr"/>
            <a:r>
              <a:rPr lang="ar-SY" sz="3600" b="1" dirty="0">
                <a:solidFill>
                  <a:schemeClr val="accent4">
                    <a:lumMod val="50000"/>
                  </a:schemeClr>
                </a:solidFill>
              </a:rPr>
              <a:t>9</a:t>
            </a:r>
          </a:p>
        </p:txBody>
      </p:sp>
      <p:sp>
        <p:nvSpPr>
          <p:cNvPr id="30" name="Text 12">
            <a:extLst>
              <a:ext uri="{FF2B5EF4-FFF2-40B4-BE49-F238E27FC236}">
                <a16:creationId xmlns:a16="http://schemas.microsoft.com/office/drawing/2014/main" id="{8FC8A3E6-B0B6-469B-8722-3E8F7855E1CE}"/>
              </a:ext>
            </a:extLst>
          </p:cNvPr>
          <p:cNvSpPr/>
          <p:nvPr/>
        </p:nvSpPr>
        <p:spPr>
          <a:xfrm>
            <a:off x="459909" y="2628684"/>
            <a:ext cx="6700981" cy="1339326"/>
          </a:xfrm>
          <a:prstGeom prst="rect">
            <a:avLst/>
          </a:prstGeom>
          <a:noFill/>
          <a:ln/>
        </p:spPr>
        <p:txBody>
          <a:bodyPr wrap="none" lIns="0" tIns="0" rIns="0" bIns="0" rtlCol="0" anchor="t"/>
          <a:lstStyle/>
          <a:p>
            <a:pPr marL="0" indent="0" algn="just" rtl="1">
              <a:buNone/>
            </a:pPr>
            <a:r>
              <a:rPr lang="en-US" sz="3200" b="1" dirty="0">
                <a:solidFill>
                  <a:srgbClr val="454240"/>
                </a:solidFill>
                <a:latin typeface="Arial" panose="020B0604020202020204" pitchFamily="34" charset="0"/>
                <a:ea typeface="Libre Baskerville" pitchFamily="34" charset="-122"/>
                <a:cs typeface="Arial" panose="020B0604020202020204" pitchFamily="34" charset="0"/>
              </a:rPr>
              <a:t>التصميم الموجه بالمكونات(Component- </a:t>
            </a:r>
            <a:r>
              <a:rPr lang="ar-SY" sz="3200" b="1" dirty="0">
                <a:solidFill>
                  <a:srgbClr val="454240"/>
                </a:solidFill>
                <a:latin typeface="Arial" panose="020B0604020202020204" pitchFamily="34" charset="0"/>
                <a:ea typeface="Libre Baskerville" pitchFamily="34" charset="-122"/>
                <a:cs typeface="Arial" panose="020B0604020202020204" pitchFamily="34" charset="0"/>
              </a:rPr>
              <a:t> </a:t>
            </a:r>
          </a:p>
          <a:p>
            <a:pPr marL="0" indent="0" algn="just" rtl="1">
              <a:buNone/>
            </a:pPr>
            <a:r>
              <a:rPr lang="en-US" sz="3200" b="1" dirty="0">
                <a:solidFill>
                  <a:srgbClr val="454240"/>
                </a:solidFill>
                <a:latin typeface="Arial" panose="020B0604020202020204" pitchFamily="34" charset="0"/>
                <a:ea typeface="Libre Baskerville" pitchFamily="34" charset="-122"/>
                <a:cs typeface="Arial" panose="020B0604020202020204" pitchFamily="34" charset="0"/>
              </a:rPr>
              <a:t>Based Design)</a:t>
            </a:r>
            <a:endParaRPr lang="en-US" sz="3200" b="1" dirty="0">
              <a:latin typeface="Arial" panose="020B0604020202020204" pitchFamily="34" charset="0"/>
              <a:cs typeface="Arial" panose="020B0604020202020204" pitchFamily="34" charset="0"/>
            </a:endParaRPr>
          </a:p>
        </p:txBody>
      </p:sp>
      <p:sp>
        <p:nvSpPr>
          <p:cNvPr id="31" name="Shape 3">
            <a:extLst>
              <a:ext uri="{FF2B5EF4-FFF2-40B4-BE49-F238E27FC236}">
                <a16:creationId xmlns:a16="http://schemas.microsoft.com/office/drawing/2014/main" id="{460F5909-B3F4-4A50-9FFB-FDF7F44EA70C}"/>
              </a:ext>
            </a:extLst>
          </p:cNvPr>
          <p:cNvSpPr/>
          <p:nvPr/>
        </p:nvSpPr>
        <p:spPr>
          <a:xfrm>
            <a:off x="350494" y="2636393"/>
            <a:ext cx="99831" cy="2612263"/>
          </a:xfrm>
          <a:prstGeom prst="roundRect">
            <a:avLst>
              <a:gd name="adj" fmla="val 83349"/>
            </a:avLst>
          </a:prstGeom>
          <a:solidFill>
            <a:srgbClr val="B88E23"/>
          </a:solidFill>
          <a:ln/>
        </p:spPr>
      </p:sp>
      <p:sp>
        <p:nvSpPr>
          <p:cNvPr id="10" name="Text 8"/>
          <p:cNvSpPr/>
          <p:nvPr/>
        </p:nvSpPr>
        <p:spPr>
          <a:xfrm>
            <a:off x="5870445" y="5649557"/>
            <a:ext cx="6495441" cy="965775"/>
          </a:xfrm>
          <a:prstGeom prst="rect">
            <a:avLst/>
          </a:prstGeom>
          <a:noFill/>
          <a:ln/>
        </p:spPr>
        <p:txBody>
          <a:bodyPr wrap="square" lIns="0" tIns="0" rIns="0" bIns="0" rtlCol="0" anchor="t"/>
          <a:lstStyle/>
          <a:p>
            <a:pPr marL="0" indent="0" algn="just" rtl="1">
              <a:buNone/>
            </a:pPr>
            <a:r>
              <a:rPr lang="en-US" sz="3200" b="1" dirty="0">
                <a:solidFill>
                  <a:srgbClr val="454240"/>
                </a:solidFill>
                <a:latin typeface="Arial" panose="020B0604020202020204" pitchFamily="34" charset="0"/>
                <a:ea typeface="Libre Baskerville" pitchFamily="34" charset="-122"/>
                <a:cs typeface="Arial" panose="020B0604020202020204" pitchFamily="34" charset="0"/>
              </a:rPr>
              <a:t>نموذج التحقق على السلسلة (On-Chain Verification Model)</a:t>
            </a:r>
            <a:endParaRPr lang="en-US" sz="3200" b="1" dirty="0">
              <a:latin typeface="Arial" panose="020B0604020202020204" pitchFamily="34" charset="0"/>
              <a:cs typeface="Arial" panose="020B0604020202020204" pitchFamily="34" charset="0"/>
            </a:endParaRPr>
          </a:p>
        </p:txBody>
      </p:sp>
      <p:sp>
        <p:nvSpPr>
          <p:cNvPr id="33" name="Shape 3">
            <a:extLst>
              <a:ext uri="{FF2B5EF4-FFF2-40B4-BE49-F238E27FC236}">
                <a16:creationId xmlns:a16="http://schemas.microsoft.com/office/drawing/2014/main" id="{F70B17F4-5847-48B6-BDFE-D6B52307BB7B}"/>
              </a:ext>
            </a:extLst>
          </p:cNvPr>
          <p:cNvSpPr/>
          <p:nvPr/>
        </p:nvSpPr>
        <p:spPr>
          <a:xfrm>
            <a:off x="2309067" y="5482052"/>
            <a:ext cx="99831" cy="2612263"/>
          </a:xfrm>
          <a:prstGeom prst="roundRect">
            <a:avLst>
              <a:gd name="adj" fmla="val 83349"/>
            </a:avLst>
          </a:prstGeom>
          <a:solidFill>
            <a:srgbClr val="B88E23"/>
          </a:solidFill>
          <a:ln/>
        </p:spPr>
      </p:sp>
    </p:spTree>
    <p:extLst>
      <p:ext uri="{BB962C8B-B14F-4D97-AF65-F5344CB8AC3E}">
        <p14:creationId xmlns:p14="http://schemas.microsoft.com/office/powerpoint/2010/main" val="3111995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nodeType="clickEffect">
                                  <p:stCondLst>
                                    <p:cond delay="0"/>
                                  </p:stCondLst>
                                  <p:childTnLst>
                                    <p:set>
                                      <p:cBhvr>
                                        <p:cTn id="25" dur="1" fill="hold">
                                          <p:stCondLst>
                                            <p:cond delay="0"/>
                                          </p:stCondLst>
                                        </p:cTn>
                                        <p:tgtEl>
                                          <p:spTgt spid="33"/>
                                        </p:tgtEl>
                                        <p:attrNameLst>
                                          <p:attrName>style.visibility</p:attrName>
                                        </p:attrNameLst>
                                      </p:cBhvr>
                                      <p:to>
                                        <p:strVal val="visible"/>
                                      </p:to>
                                    </p:set>
                                    <p:animEffect transition="in" filter="barn(inVertical)">
                                      <p:cBhvr>
                                        <p:cTn id="26" dur="500"/>
                                        <p:tgtEl>
                                          <p:spTgt spid="33"/>
                                        </p:tgtEl>
                                      </p:cBhvr>
                                    </p:animEffect>
                                  </p:childTnLst>
                                </p:cTn>
                              </p:par>
                              <p:par>
                                <p:cTn id="27" presetID="16" presetClass="entr" presetSubtype="21" fill="hold"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barn(inVertical)">
                                      <p:cBhvr>
                                        <p:cTn id="29" dur="500"/>
                                        <p:tgtEl>
                                          <p:spTgt spid="8"/>
                                        </p:tgtEl>
                                      </p:cBhvr>
                                    </p:animEffect>
                                  </p:childTnLst>
                                </p:cTn>
                              </p:par>
                              <p:par>
                                <p:cTn id="30" presetID="16" presetClass="entr" presetSubtype="21" fill="hold" grpId="0"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barn(inVertical)">
                                      <p:cBhvr>
                                        <p:cTn id="32" dur="500"/>
                                        <p:tgtEl>
                                          <p:spTgt spid="10"/>
                                        </p:tgtEl>
                                      </p:cBhvr>
                                    </p:animEffect>
                                  </p:childTnLst>
                                </p:cTn>
                              </p:par>
                              <p:par>
                                <p:cTn id="33" presetID="16" presetClass="entr" presetSubtype="21"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barn(inVertical)">
                                      <p:cBhvr>
                                        <p:cTn id="35" dur="500"/>
                                        <p:tgtEl>
                                          <p:spTgt spid="11"/>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fade">
                                      <p:cBhvr>
                                        <p:cTn id="40" dur="500"/>
                                        <p:tgtEl>
                                          <p:spTgt spid="31"/>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500"/>
                                        <p:tgtEl>
                                          <p:spTgt spid="12"/>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0"/>
                                        </p:tgtEl>
                                        <p:attrNameLst>
                                          <p:attrName>style.visibility</p:attrName>
                                        </p:attrNameLst>
                                      </p:cBhvr>
                                      <p:to>
                                        <p:strVal val="visible"/>
                                      </p:to>
                                    </p:set>
                                    <p:animEffect transition="in" filter="fade">
                                      <p:cBhvr>
                                        <p:cTn id="46" dur="500"/>
                                        <p:tgtEl>
                                          <p:spTgt spid="3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fade">
                                      <p:cBhvr>
                                        <p:cTn id="4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1" grpId="0" animBg="1"/>
      <p:bldP spid="12" grpId="0" animBg="1"/>
      <p:bldP spid="15" grpId="0" animBg="1"/>
      <p:bldP spid="30" grpId="0" animBg="1"/>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name="Slide 8">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5" name="Text 0">
            <a:extLst>
              <a:ext uri="{FF2B5EF4-FFF2-40B4-BE49-F238E27FC236}">
                <a16:creationId xmlns:a16="http://schemas.microsoft.com/office/drawing/2014/main" id="{CAF43A1F-6126-4D33-90DC-41D6E6882AA3}"/>
              </a:ext>
            </a:extLst>
          </p:cNvPr>
          <p:cNvSpPr/>
          <p:nvPr/>
        </p:nvSpPr>
        <p:spPr>
          <a:xfrm>
            <a:off x="10353368" y="227367"/>
            <a:ext cx="4100051" cy="3135265"/>
          </a:xfrm>
          <a:prstGeom prst="rect">
            <a:avLst/>
          </a:prstGeom>
          <a:noFill/>
          <a:ln/>
        </p:spPr>
        <p:txBody>
          <a:bodyPr wrap="square" lIns="0" tIns="0" rIns="0" bIns="0" rtlCol="0" anchor="t"/>
          <a:lstStyle/>
          <a:p>
            <a:pPr marL="0" indent="0" algn="r" rtl="1">
              <a:lnSpc>
                <a:spcPts val="5550"/>
              </a:lnSpc>
              <a:buNone/>
            </a:pPr>
            <a:r>
              <a:rPr lang="ar-SY" sz="44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تصميم نموذج البيانات </a:t>
            </a:r>
            <a:r>
              <a:rPr lang="en-US" sz="44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(Data Model Design)</a:t>
            </a:r>
            <a:endParaRPr lang="en-US" sz="4400" b="1" dirty="0">
              <a:solidFill>
                <a:schemeClr val="accent4">
                  <a:lumMod val="50000"/>
                </a:schemeClr>
              </a:solidFill>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B3F4A063-6581-4ECD-9A0D-DD936934F9CA}"/>
              </a:ext>
            </a:extLst>
          </p:cNvPr>
          <p:cNvPicPr>
            <a:picLocks noChangeAspect="1"/>
          </p:cNvPicPr>
          <p:nvPr/>
        </p:nvPicPr>
        <p:blipFill>
          <a:blip r:embed="rId3"/>
          <a:stretch>
            <a:fillRect/>
          </a:stretch>
        </p:blipFill>
        <p:spPr>
          <a:xfrm>
            <a:off x="532931" y="0"/>
            <a:ext cx="9820437" cy="8038080"/>
          </a:xfrm>
          <a:prstGeom prst="rect">
            <a:avLst/>
          </a:prstGeom>
        </p:spPr>
      </p:pic>
      <p:sp>
        <p:nvSpPr>
          <p:cNvPr id="11" name="Google Shape;110;p22">
            <a:extLst>
              <a:ext uri="{FF2B5EF4-FFF2-40B4-BE49-F238E27FC236}">
                <a16:creationId xmlns:a16="http://schemas.microsoft.com/office/drawing/2014/main" id="{72FE3791-4D9A-489B-819F-227DC3FEC126}"/>
              </a:ext>
            </a:extLst>
          </p:cNvPr>
          <p:cNvSpPr txBox="1">
            <a:spLocks/>
          </p:cNvSpPr>
          <p:nvPr/>
        </p:nvSpPr>
        <p:spPr>
          <a:xfrm>
            <a:off x="13459969" y="7003170"/>
            <a:ext cx="765786" cy="606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ctr"/>
            <a:r>
              <a:rPr lang="ar-SY" sz="3600" b="1" dirty="0">
                <a:solidFill>
                  <a:schemeClr val="accent4">
                    <a:lumMod val="50000"/>
                  </a:schemeClr>
                </a:solidFill>
              </a:rPr>
              <a:t>10</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name="Slide 9">
    <p:bg>
      <p:bgPr>
        <a:solidFill>
          <a:schemeClr val="accent4">
            <a:lumMod val="40000"/>
            <a:lumOff val="60000"/>
          </a:schemeClr>
        </a:solidFill>
        <a:effectLst/>
      </p:bgPr>
    </p:bg>
    <p:spTree>
      <p:nvGrpSpPr>
        <p:cNvPr id="1" name=""/>
        <p:cNvGrpSpPr/>
        <p:nvPr/>
      </p:nvGrpSpPr>
      <p:grpSpPr>
        <a:xfrm>
          <a:off x="0" y="0"/>
          <a:ext cx="0" cy="0"/>
          <a:chOff x="0" y="0"/>
          <a:chExt cx="0" cy="0"/>
        </a:xfrm>
      </p:grpSpPr>
      <p:pic>
        <p:nvPicPr>
          <p:cNvPr id="3" name="Image 0" descr="preencoded.png"/>
          <p:cNvPicPr>
            <a:picLocks noChangeAspect="1"/>
          </p:cNvPicPr>
          <p:nvPr/>
        </p:nvPicPr>
        <p:blipFill>
          <a:blip r:embed="rId3"/>
          <a:stretch>
            <a:fillRect/>
          </a:stretch>
        </p:blipFill>
        <p:spPr>
          <a:xfrm>
            <a:off x="594836" y="2006084"/>
            <a:ext cx="914400" cy="914400"/>
          </a:xfrm>
          <a:prstGeom prst="rect">
            <a:avLst/>
          </a:prstGeom>
        </p:spPr>
      </p:pic>
      <p:sp>
        <p:nvSpPr>
          <p:cNvPr id="4" name="Text 1"/>
          <p:cNvSpPr/>
          <p:nvPr/>
        </p:nvSpPr>
        <p:spPr>
          <a:xfrm>
            <a:off x="501445" y="2744299"/>
            <a:ext cx="3659555" cy="835935"/>
          </a:xfrm>
          <a:prstGeom prst="rect">
            <a:avLst/>
          </a:prstGeom>
          <a:noFill/>
          <a:ln/>
        </p:spPr>
        <p:txBody>
          <a:bodyPr wrap="none" lIns="0" tIns="0" rIns="0" bIns="0" rtlCol="0" anchor="t"/>
          <a:lstStyle/>
          <a:p>
            <a:pPr marL="0" indent="0" algn="l">
              <a:lnSpc>
                <a:spcPts val="2700"/>
              </a:lnSpc>
              <a:buNone/>
            </a:pPr>
            <a:endParaRPr lang="ar-SY" sz="2150" b="1" dirty="0">
              <a:solidFill>
                <a:srgbClr val="454240"/>
              </a:solidFill>
              <a:latin typeface="Arial" panose="020B0604020202020204" pitchFamily="34" charset="0"/>
              <a:ea typeface="Libre Baskerville" pitchFamily="34" charset="-122"/>
              <a:cs typeface="Arial" panose="020B0604020202020204" pitchFamily="34" charset="0"/>
            </a:endParaRPr>
          </a:p>
          <a:p>
            <a:pPr marL="0" indent="0" algn="ctr">
              <a:lnSpc>
                <a:spcPts val="2700"/>
              </a:lnSpc>
              <a:buNone/>
            </a:pPr>
            <a:r>
              <a:rPr lang="en-US" sz="24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Web3.js for Connectivity</a:t>
            </a:r>
            <a:endParaRPr lang="en-US" sz="2400" b="1" dirty="0">
              <a:solidFill>
                <a:schemeClr val="accent4">
                  <a:lumMod val="50000"/>
                </a:schemeClr>
              </a:solidFill>
              <a:latin typeface="Arial" panose="020B0604020202020204" pitchFamily="34" charset="0"/>
              <a:cs typeface="Arial" panose="020B0604020202020204" pitchFamily="34" charset="0"/>
            </a:endParaRPr>
          </a:p>
        </p:txBody>
      </p:sp>
      <p:pic>
        <p:nvPicPr>
          <p:cNvPr id="6" name="Image 1" descr="preencoded.png"/>
          <p:cNvPicPr>
            <a:picLocks noChangeAspect="1"/>
          </p:cNvPicPr>
          <p:nvPr/>
        </p:nvPicPr>
        <p:blipFill>
          <a:blip r:embed="rId4"/>
          <a:stretch>
            <a:fillRect/>
          </a:stretch>
        </p:blipFill>
        <p:spPr>
          <a:xfrm>
            <a:off x="594836" y="4561301"/>
            <a:ext cx="914400" cy="914400"/>
          </a:xfrm>
          <a:prstGeom prst="rect">
            <a:avLst/>
          </a:prstGeom>
        </p:spPr>
      </p:pic>
      <p:sp>
        <p:nvSpPr>
          <p:cNvPr id="7" name="Text 3"/>
          <p:cNvSpPr/>
          <p:nvPr/>
        </p:nvSpPr>
        <p:spPr>
          <a:xfrm>
            <a:off x="501445" y="5727511"/>
            <a:ext cx="3659555" cy="824865"/>
          </a:xfrm>
          <a:prstGeom prst="rect">
            <a:avLst/>
          </a:prstGeom>
          <a:noFill/>
          <a:ln/>
        </p:spPr>
        <p:txBody>
          <a:bodyPr wrap="square" lIns="0" tIns="0" rIns="0" bIns="0" rtlCol="0" anchor="t"/>
          <a:lstStyle/>
          <a:p>
            <a:pPr marL="0" indent="0" algn="ctr">
              <a:lnSpc>
                <a:spcPts val="2700"/>
              </a:lnSpc>
              <a:buNone/>
            </a:pPr>
            <a:r>
              <a:rPr lang="en-US" sz="24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Node.js &amp; Express.js for Admin Script</a:t>
            </a:r>
            <a:endParaRPr lang="en-US" sz="2400" b="1" dirty="0">
              <a:solidFill>
                <a:schemeClr val="accent4">
                  <a:lumMod val="50000"/>
                </a:schemeClr>
              </a:solidFill>
              <a:latin typeface="Arial" panose="020B0604020202020204" pitchFamily="34" charset="0"/>
              <a:cs typeface="Arial" panose="020B0604020202020204" pitchFamily="34" charset="0"/>
            </a:endParaRPr>
          </a:p>
        </p:txBody>
      </p:sp>
      <p:sp>
        <p:nvSpPr>
          <p:cNvPr id="10" name="Text 5"/>
          <p:cNvSpPr/>
          <p:nvPr/>
        </p:nvSpPr>
        <p:spPr>
          <a:xfrm>
            <a:off x="9343390" y="2916512"/>
            <a:ext cx="4031148" cy="625912"/>
          </a:xfrm>
          <a:prstGeom prst="rect">
            <a:avLst/>
          </a:prstGeom>
          <a:noFill/>
          <a:ln/>
        </p:spPr>
        <p:txBody>
          <a:bodyPr wrap="none" lIns="0" tIns="0" rIns="0" bIns="0" rtlCol="0" anchor="t"/>
          <a:lstStyle/>
          <a:p>
            <a:pPr marL="0" indent="0" algn="ctr">
              <a:lnSpc>
                <a:spcPts val="2700"/>
              </a:lnSpc>
              <a:buNone/>
            </a:pPr>
            <a:r>
              <a:rPr lang="en-US" sz="24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Solidity &amp; Smart Contracts</a:t>
            </a:r>
            <a:endParaRPr lang="en-US" sz="2400" b="1" dirty="0">
              <a:solidFill>
                <a:schemeClr val="accent4">
                  <a:lumMod val="50000"/>
                </a:schemeClr>
              </a:solidFill>
              <a:latin typeface="Arial" panose="020B0604020202020204" pitchFamily="34" charset="0"/>
              <a:cs typeface="Arial" panose="020B0604020202020204" pitchFamily="34" charset="0"/>
            </a:endParaRPr>
          </a:p>
        </p:txBody>
      </p:sp>
      <p:pic>
        <p:nvPicPr>
          <p:cNvPr id="12" name="Image 3" descr="preencoded.png"/>
          <p:cNvPicPr>
            <a:picLocks noChangeAspect="1"/>
          </p:cNvPicPr>
          <p:nvPr/>
        </p:nvPicPr>
        <p:blipFill>
          <a:blip r:embed="rId5"/>
          <a:stretch>
            <a:fillRect/>
          </a:stretch>
        </p:blipFill>
        <p:spPr>
          <a:xfrm>
            <a:off x="4811195" y="2023774"/>
            <a:ext cx="809530" cy="809530"/>
          </a:xfrm>
          <a:prstGeom prst="rect">
            <a:avLst/>
          </a:prstGeom>
        </p:spPr>
      </p:pic>
      <p:sp>
        <p:nvSpPr>
          <p:cNvPr id="13" name="Text 7"/>
          <p:cNvSpPr/>
          <p:nvPr/>
        </p:nvSpPr>
        <p:spPr>
          <a:xfrm>
            <a:off x="4816370" y="2986064"/>
            <a:ext cx="2976228" cy="691991"/>
          </a:xfrm>
          <a:prstGeom prst="rect">
            <a:avLst/>
          </a:prstGeom>
          <a:noFill/>
          <a:ln/>
        </p:spPr>
        <p:txBody>
          <a:bodyPr wrap="square" lIns="0" tIns="0" rIns="0" bIns="0" rtlCol="0" anchor="t"/>
          <a:lstStyle/>
          <a:p>
            <a:pPr marL="0" indent="0" algn="ctr">
              <a:lnSpc>
                <a:spcPts val="2700"/>
              </a:lnSpc>
              <a:buNone/>
            </a:pPr>
            <a:r>
              <a:rPr lang="en-US" sz="24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React (with Vite) for Frontend</a:t>
            </a:r>
            <a:endParaRPr lang="en-US" sz="2400" b="1" dirty="0">
              <a:solidFill>
                <a:schemeClr val="accent4">
                  <a:lumMod val="50000"/>
                </a:schemeClr>
              </a:solidFill>
              <a:latin typeface="Arial" panose="020B0604020202020204" pitchFamily="34" charset="0"/>
              <a:cs typeface="Arial" panose="020B0604020202020204" pitchFamily="34" charset="0"/>
            </a:endParaRPr>
          </a:p>
        </p:txBody>
      </p:sp>
      <p:pic>
        <p:nvPicPr>
          <p:cNvPr id="15" name="Image 4" descr="preencoded.png"/>
          <p:cNvPicPr>
            <a:picLocks noChangeAspect="1"/>
          </p:cNvPicPr>
          <p:nvPr/>
        </p:nvPicPr>
        <p:blipFill>
          <a:blip r:embed="rId6"/>
          <a:stretch>
            <a:fillRect/>
          </a:stretch>
        </p:blipFill>
        <p:spPr>
          <a:xfrm>
            <a:off x="5227439" y="4649368"/>
            <a:ext cx="809530" cy="80953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pic>
      <p:sp>
        <p:nvSpPr>
          <p:cNvPr id="16" name="Text 9"/>
          <p:cNvSpPr/>
          <p:nvPr/>
        </p:nvSpPr>
        <p:spPr>
          <a:xfrm>
            <a:off x="5053858" y="5727511"/>
            <a:ext cx="3385500" cy="691991"/>
          </a:xfrm>
          <a:prstGeom prst="rect">
            <a:avLst/>
          </a:prstGeom>
          <a:noFill/>
          <a:ln/>
        </p:spPr>
        <p:txBody>
          <a:bodyPr wrap="square" lIns="0" tIns="0" rIns="0" bIns="0" rtlCol="0" anchor="t"/>
          <a:lstStyle/>
          <a:p>
            <a:pPr marL="0" indent="0" algn="ctr">
              <a:lnSpc>
                <a:spcPts val="2700"/>
              </a:lnSpc>
              <a:buNone/>
            </a:pPr>
            <a:r>
              <a:rPr lang="en-US" sz="24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Ganache-CLI for Local Blockchain</a:t>
            </a:r>
            <a:endParaRPr lang="en-US" sz="2400" b="1" dirty="0">
              <a:solidFill>
                <a:schemeClr val="accent4">
                  <a:lumMod val="50000"/>
                </a:schemeClr>
              </a:solidFill>
              <a:latin typeface="Arial" panose="020B0604020202020204" pitchFamily="34" charset="0"/>
              <a:cs typeface="Arial" panose="020B0604020202020204" pitchFamily="34" charset="0"/>
            </a:endParaRPr>
          </a:p>
        </p:txBody>
      </p:sp>
      <p:sp>
        <p:nvSpPr>
          <p:cNvPr id="18" name="Text 0">
            <a:extLst>
              <a:ext uri="{FF2B5EF4-FFF2-40B4-BE49-F238E27FC236}">
                <a16:creationId xmlns:a16="http://schemas.microsoft.com/office/drawing/2014/main" id="{112C2E3D-95D9-4A41-A72D-F4D8501DF848}"/>
              </a:ext>
            </a:extLst>
          </p:cNvPr>
          <p:cNvSpPr/>
          <p:nvPr/>
        </p:nvSpPr>
        <p:spPr>
          <a:xfrm>
            <a:off x="4623620" y="551832"/>
            <a:ext cx="5383160" cy="937755"/>
          </a:xfrm>
          <a:prstGeom prst="rect">
            <a:avLst/>
          </a:prstGeom>
          <a:noFill/>
          <a:ln/>
        </p:spPr>
        <p:txBody>
          <a:bodyPr wrap="square" lIns="0" tIns="0" rIns="0" bIns="0" rtlCol="0" anchor="t"/>
          <a:lstStyle/>
          <a:p>
            <a:pPr marL="0" indent="0" algn="r" rtl="1">
              <a:lnSpc>
                <a:spcPts val="5550"/>
              </a:lnSpc>
              <a:buNone/>
            </a:pPr>
            <a:r>
              <a:rPr lang="ar-SY" sz="44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الأدوات والتقنيات المستخدمة</a:t>
            </a:r>
            <a:endParaRPr lang="en-US" sz="4400" b="1" dirty="0">
              <a:solidFill>
                <a:schemeClr val="accent4">
                  <a:lumMod val="50000"/>
                </a:schemeClr>
              </a:solidFill>
              <a:latin typeface="Arial" panose="020B0604020202020204" pitchFamily="34" charset="0"/>
              <a:cs typeface="Arial" panose="020B0604020202020204" pitchFamily="34" charset="0"/>
            </a:endParaRPr>
          </a:p>
        </p:txBody>
      </p:sp>
      <p:pic>
        <p:nvPicPr>
          <p:cNvPr id="20" name="Graphic 19" descr="Lock with solid fill">
            <a:extLst>
              <a:ext uri="{FF2B5EF4-FFF2-40B4-BE49-F238E27FC236}">
                <a16:creationId xmlns:a16="http://schemas.microsoft.com/office/drawing/2014/main" id="{F1683CEA-A767-40E0-82C7-EDB9F6E94F5C}"/>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324973" y="1844599"/>
            <a:ext cx="1090329" cy="1090329"/>
          </a:xfrm>
          <a:prstGeom prst="rect">
            <a:avLst/>
          </a:prstGeom>
        </p:spPr>
      </p:pic>
      <p:sp>
        <p:nvSpPr>
          <p:cNvPr id="23" name="Google Shape;110;p22">
            <a:extLst>
              <a:ext uri="{FF2B5EF4-FFF2-40B4-BE49-F238E27FC236}">
                <a16:creationId xmlns:a16="http://schemas.microsoft.com/office/drawing/2014/main" id="{16FBC074-78E5-4940-8351-0424A35B7CA0}"/>
              </a:ext>
            </a:extLst>
          </p:cNvPr>
          <p:cNvSpPr txBox="1">
            <a:spLocks/>
          </p:cNvSpPr>
          <p:nvPr/>
        </p:nvSpPr>
        <p:spPr>
          <a:xfrm>
            <a:off x="950976" y="7407935"/>
            <a:ext cx="800047" cy="606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ctr"/>
            <a:r>
              <a:rPr lang="ar-SY" sz="3600" b="1" dirty="0">
                <a:solidFill>
                  <a:schemeClr val="accent4">
                    <a:lumMod val="50000"/>
                  </a:schemeClr>
                </a:solidFill>
              </a:rPr>
              <a:t>11</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nodeType="click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barn(inVertical)">
                                      <p:cBhvr>
                                        <p:cTn id="31" dur="500"/>
                                        <p:tgtEl>
                                          <p:spTgt spid="3"/>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barn(inVertical)">
                                      <p:cBhvr>
                                        <p:cTn id="34" dur="500"/>
                                        <p:tgtEl>
                                          <p:spTgt spid="4"/>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21" fill="hold" nodeType="click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barn(inVertical)">
                                      <p:cBhvr>
                                        <p:cTn id="39" dur="500"/>
                                        <p:tgtEl>
                                          <p:spTgt spid="6"/>
                                        </p:tgtEl>
                                      </p:cBhvr>
                                    </p:animEffect>
                                  </p:childTnLst>
                                </p:cTn>
                              </p:par>
                              <p:par>
                                <p:cTn id="40" presetID="16" presetClass="entr" presetSubtype="21" fill="hold" grpId="0" nodeType="with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barn(inVertical)">
                                      <p:cBhvr>
                                        <p:cTn id="4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10" grpId="0" animBg="1"/>
      <p:bldP spid="13" grpId="0" animBg="1"/>
      <p:bldP spid="1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4">
            <a:lumMod val="40000"/>
            <a:lumOff val="60000"/>
          </a:schemeClr>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a:ln>
            <a:solidFill>
              <a:schemeClr val="accent2">
                <a:lumMod val="20000"/>
                <a:lumOff val="80000"/>
              </a:schemeClr>
            </a:solidFill>
          </a:ln>
        </p:spPr>
      </p:pic>
      <p:sp>
        <p:nvSpPr>
          <p:cNvPr id="4" name="Text 0">
            <a:extLst>
              <a:ext uri="{FF2B5EF4-FFF2-40B4-BE49-F238E27FC236}">
                <a16:creationId xmlns:a16="http://schemas.microsoft.com/office/drawing/2014/main" id="{AE6768F6-3D22-4978-8A15-D5E5327C6C9A}"/>
              </a:ext>
            </a:extLst>
          </p:cNvPr>
          <p:cNvSpPr/>
          <p:nvPr/>
        </p:nvSpPr>
        <p:spPr>
          <a:xfrm>
            <a:off x="971625" y="1110501"/>
            <a:ext cx="7226708" cy="5546331"/>
          </a:xfrm>
          <a:prstGeom prst="rect">
            <a:avLst/>
          </a:prstGeom>
          <a:noFill/>
          <a:ln/>
        </p:spPr>
        <p:txBody>
          <a:bodyPr wrap="square" lIns="0" tIns="0" rIns="0" bIns="0" rtlCol="0" anchor="t"/>
          <a:lstStyle/>
          <a:p>
            <a:pPr marL="0" indent="0" algn="ctr" rtl="1">
              <a:lnSpc>
                <a:spcPct val="150000"/>
              </a:lnSpc>
              <a:buNone/>
            </a:pPr>
            <a:r>
              <a:rPr lang="ar-SY" sz="80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آلية التنفيذ، الخوارزميات، والاختبارات</a:t>
            </a:r>
            <a:endParaRPr lang="en-US" sz="8000" b="1" dirty="0">
              <a:solidFill>
                <a:schemeClr val="accent4">
                  <a:lumMod val="50000"/>
                </a:schemeClr>
              </a:solidFill>
              <a:latin typeface="Arial" panose="020B0604020202020204" pitchFamily="34" charset="0"/>
              <a:cs typeface="Arial" panose="020B0604020202020204" pitchFamily="34" charset="0"/>
            </a:endParaRPr>
          </a:p>
        </p:txBody>
      </p:sp>
      <p:sp>
        <p:nvSpPr>
          <p:cNvPr id="5" name="Google Shape;110;p22">
            <a:extLst>
              <a:ext uri="{FF2B5EF4-FFF2-40B4-BE49-F238E27FC236}">
                <a16:creationId xmlns:a16="http://schemas.microsoft.com/office/drawing/2014/main" id="{47D013DB-CEF9-4207-A1C5-92CED897D7F0}"/>
              </a:ext>
            </a:extLst>
          </p:cNvPr>
          <p:cNvSpPr txBox="1">
            <a:spLocks/>
          </p:cNvSpPr>
          <p:nvPr/>
        </p:nvSpPr>
        <p:spPr>
          <a:xfrm>
            <a:off x="841248" y="7407935"/>
            <a:ext cx="909775" cy="606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ctr"/>
            <a:r>
              <a:rPr lang="ar-SY" sz="3600" b="1" dirty="0">
                <a:solidFill>
                  <a:schemeClr val="accent4">
                    <a:lumMod val="50000"/>
                  </a:schemeClr>
                </a:solidFill>
              </a:rPr>
              <a:t>12</a:t>
            </a:r>
          </a:p>
        </p:txBody>
      </p:sp>
    </p:spTree>
    <p:extLst>
      <p:ext uri="{BB962C8B-B14F-4D97-AF65-F5344CB8AC3E}">
        <p14:creationId xmlns:p14="http://schemas.microsoft.com/office/powerpoint/2010/main" val="3838822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name="Slide 10">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4" name="Shape 2"/>
          <p:cNvSpPr/>
          <p:nvPr/>
        </p:nvSpPr>
        <p:spPr>
          <a:xfrm>
            <a:off x="13436846" y="1746348"/>
            <a:ext cx="158710" cy="2342615"/>
          </a:xfrm>
          <a:prstGeom prst="roundRect">
            <a:avLst>
              <a:gd name="adj" fmla="val 42018"/>
            </a:avLst>
          </a:prstGeom>
          <a:solidFill>
            <a:srgbClr val="F7EDD4"/>
          </a:solidFill>
          <a:ln w="7620">
            <a:solidFill>
              <a:srgbClr val="DDD3BA"/>
            </a:solidFill>
            <a:prstDash val="solid"/>
          </a:ln>
        </p:spPr>
      </p:sp>
      <p:sp>
        <p:nvSpPr>
          <p:cNvPr id="6" name="Text 4"/>
          <p:cNvSpPr/>
          <p:nvPr/>
        </p:nvSpPr>
        <p:spPr>
          <a:xfrm>
            <a:off x="5658036" y="2181747"/>
            <a:ext cx="7561771" cy="1905314"/>
          </a:xfrm>
          <a:prstGeom prst="rect">
            <a:avLst/>
          </a:prstGeom>
          <a:noFill/>
          <a:ln/>
        </p:spPr>
        <p:txBody>
          <a:bodyPr wrap="square" lIns="0" tIns="0" rIns="0" bIns="0" rtlCol="0" anchor="t"/>
          <a:lstStyle/>
          <a:p>
            <a:pPr marL="285750" indent="-285750" algn="just" rtl="1">
              <a:lnSpc>
                <a:spcPct val="150000"/>
              </a:lnSpc>
              <a:buFont typeface="Arial" panose="020B0604020202020204" pitchFamily="34" charset="0"/>
              <a:buChar char="•"/>
            </a:pPr>
            <a:r>
              <a:rPr lang="ar-SY" sz="2000" dirty="0">
                <a:latin typeface="Arial" panose="020B0604020202020204" pitchFamily="34" charset="0"/>
                <a:cs typeface="Arial" panose="020B0604020202020204" pitchFamily="34" charset="0"/>
              </a:rPr>
              <a:t>تم استخدام هياكل البيانات</a:t>
            </a:r>
            <a:r>
              <a:rPr lang="en-US" sz="2000" dirty="0">
                <a:latin typeface="Arial" panose="020B0604020202020204" pitchFamily="34" charset="0"/>
                <a:cs typeface="Arial" panose="020B0604020202020204" pitchFamily="34" charset="0"/>
              </a:rPr>
              <a:t>struct </a:t>
            </a:r>
            <a:r>
              <a:rPr lang="ar-SY" sz="2000" dirty="0">
                <a:latin typeface="Arial" panose="020B0604020202020204" pitchFamily="34" charset="0"/>
                <a:cs typeface="Arial" panose="020B0604020202020204" pitchFamily="34" charset="0"/>
              </a:rPr>
              <a:t>  لنمذجة الكيانات (الطالب، الخطة، إلخ) بشكل دقيق.</a:t>
            </a:r>
          </a:p>
          <a:p>
            <a:pPr marL="285750" indent="-285750" algn="just" rtl="1">
              <a:lnSpc>
                <a:spcPct val="150000"/>
              </a:lnSpc>
              <a:buFont typeface="Arial" panose="020B0604020202020204" pitchFamily="34" charset="0"/>
              <a:buChar char="•"/>
            </a:pPr>
            <a:r>
              <a:rPr lang="ar-SY" sz="2000" dirty="0">
                <a:latin typeface="Arial" panose="020B0604020202020204" pitchFamily="34" charset="0"/>
                <a:cs typeface="Arial" panose="020B0604020202020204" pitchFamily="34" charset="0"/>
              </a:rPr>
              <a:t>تم الاعتماد على بنية الـ </a:t>
            </a:r>
            <a:r>
              <a:rPr lang="en-US" sz="2000" dirty="0">
                <a:latin typeface="Arial" panose="020B0604020202020204" pitchFamily="34" charset="0"/>
                <a:cs typeface="Arial" panose="020B0604020202020204" pitchFamily="34" charset="0"/>
              </a:rPr>
              <a:t>mapping </a:t>
            </a:r>
            <a:r>
              <a:rPr lang="ar-SY" sz="2000" dirty="0">
                <a:latin typeface="Arial" panose="020B0604020202020204" pitchFamily="34" charset="0"/>
                <a:cs typeface="Arial" panose="020B0604020202020204" pitchFamily="34" charset="0"/>
              </a:rPr>
              <a:t>  كقاعدة بيانات على السلسلة.</a:t>
            </a:r>
          </a:p>
          <a:p>
            <a:pPr marL="342900" indent="-342900" algn="just" rtl="1">
              <a:lnSpc>
                <a:spcPct val="150000"/>
              </a:lnSpc>
              <a:buFont typeface="Arial" panose="020B0604020202020204" pitchFamily="34" charset="0"/>
              <a:buChar char="•"/>
            </a:pPr>
            <a:r>
              <a:rPr lang="ar-SY" sz="2000" dirty="0">
                <a:latin typeface="Arial" panose="020B0604020202020204" pitchFamily="34" charset="0"/>
                <a:cs typeface="Arial" panose="020B0604020202020204" pitchFamily="34" charset="0"/>
              </a:rPr>
              <a:t>تم اضافة حماية دوال الكتابة مثل </a:t>
            </a:r>
            <a:r>
              <a:rPr lang="ar-SY" sz="2000" dirty="0">
                <a:latin typeface="Arial" panose="020B0604020202020204" pitchFamily="34" charset="0"/>
              </a:rPr>
              <a:t>(</a:t>
            </a:r>
            <a:r>
              <a:rPr lang="en-US" sz="2000" dirty="0">
                <a:latin typeface="Arial" panose="020B0604020202020204" pitchFamily="34" charset="0"/>
              </a:rPr>
              <a:t>(</a:t>
            </a:r>
            <a:r>
              <a:rPr lang="en-US" sz="2000" dirty="0" err="1">
                <a:latin typeface="Arial" panose="020B0604020202020204" pitchFamily="34" charset="0"/>
                <a:cs typeface="Arial" panose="020B0604020202020204" pitchFamily="34" charset="0"/>
              </a:rPr>
              <a:t>addStudent</a:t>
            </a:r>
            <a:r>
              <a:rPr lang="ar-SY" sz="2000" dirty="0">
                <a:latin typeface="Arial" panose="020B0604020202020204" pitchFamily="34" charset="0"/>
                <a:cs typeface="Arial" panose="020B0604020202020204" pitchFamily="34" charset="0"/>
              </a:rPr>
              <a:t>  باستخدام شرط </a:t>
            </a:r>
            <a:r>
              <a:rPr lang="en-US" sz="2000" dirty="0" err="1">
                <a:latin typeface="Arial" panose="020B0604020202020204" pitchFamily="34" charset="0"/>
                <a:cs typeface="Arial" panose="020B0604020202020204" pitchFamily="34" charset="0"/>
              </a:rPr>
              <a:t>onlyOwner</a:t>
            </a:r>
            <a:r>
              <a:rPr lang="ar-SY" sz="2000" dirty="0">
                <a:latin typeface="Arial" panose="020B0604020202020204" pitchFamily="34" charset="0"/>
                <a:cs typeface="Arial" panose="020B0604020202020204" pitchFamily="34" charset="0"/>
              </a:rPr>
              <a:t> .</a:t>
            </a:r>
          </a:p>
          <a:p>
            <a:pPr marL="342900" indent="-342900" algn="just" rtl="1">
              <a:lnSpc>
                <a:spcPct val="150000"/>
              </a:lnSpc>
              <a:buFont typeface="Arial" panose="020B0604020202020204" pitchFamily="34" charset="0"/>
              <a:buChar char="•"/>
            </a:pPr>
            <a:r>
              <a:rPr lang="ar-SY" sz="2000" dirty="0">
                <a:latin typeface="Arial" panose="020B0604020202020204" pitchFamily="34" charset="0"/>
                <a:cs typeface="Arial" panose="020B0604020202020204" pitchFamily="34" charset="0"/>
              </a:rPr>
              <a:t>تم إنشاء مجموعة من دوال القراءة العامة مثل (</a:t>
            </a:r>
            <a:r>
              <a:rPr lang="en-US" sz="2000" dirty="0" err="1">
                <a:latin typeface="Arial" panose="020B0604020202020204" pitchFamily="34" charset="0"/>
                <a:cs typeface="Arial" panose="020B0604020202020204" pitchFamily="34" charset="0"/>
              </a:rPr>
              <a:t>getStudentFullReport</a:t>
            </a:r>
            <a:r>
              <a:rPr lang="ar-SY" sz="2000" dirty="0">
                <a:latin typeface="Arial" panose="020B0604020202020204" pitchFamily="34" charset="0"/>
                <a:cs typeface="Arial" panose="020B0604020202020204" pitchFamily="34" charset="0"/>
              </a:rPr>
              <a:t>) .</a:t>
            </a:r>
          </a:p>
          <a:p>
            <a:pPr marL="285750" indent="-285750" algn="r" rtl="1">
              <a:lnSpc>
                <a:spcPts val="2000"/>
              </a:lnSpc>
              <a:buFont typeface="Arial" panose="020B0604020202020204" pitchFamily="34" charset="0"/>
              <a:buChar char="•"/>
            </a:pPr>
            <a:endParaRPr lang="en-US" sz="1250" dirty="0"/>
          </a:p>
        </p:txBody>
      </p:sp>
      <p:sp>
        <p:nvSpPr>
          <p:cNvPr id="8" name="Text 6"/>
          <p:cNvSpPr/>
          <p:nvPr/>
        </p:nvSpPr>
        <p:spPr>
          <a:xfrm>
            <a:off x="2264074" y="4060194"/>
            <a:ext cx="3279731" cy="508158"/>
          </a:xfrm>
          <a:prstGeom prst="rect">
            <a:avLst/>
          </a:prstGeom>
          <a:noFill/>
          <a:ln/>
        </p:spPr>
        <p:txBody>
          <a:bodyPr wrap="none" lIns="0" tIns="0" rIns="0" bIns="0" rtlCol="0" anchor="t"/>
          <a:lstStyle/>
          <a:p>
            <a:pPr marL="0" indent="0" algn="just" rtl="1">
              <a:lnSpc>
                <a:spcPct val="150000"/>
              </a:lnSpc>
              <a:buNone/>
            </a:pPr>
            <a:r>
              <a:rPr lang="en-US" sz="28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الطبقة الوسيطة (api.js)</a:t>
            </a:r>
            <a:endParaRPr lang="en-US" sz="2800" b="1" dirty="0">
              <a:solidFill>
                <a:schemeClr val="accent4">
                  <a:lumMod val="50000"/>
                </a:schemeClr>
              </a:solidFill>
              <a:latin typeface="Arial" panose="020B0604020202020204" pitchFamily="34" charset="0"/>
              <a:cs typeface="Arial" panose="020B0604020202020204" pitchFamily="34" charset="0"/>
            </a:endParaRPr>
          </a:p>
        </p:txBody>
      </p:sp>
      <p:sp>
        <p:nvSpPr>
          <p:cNvPr id="9" name="Text 7"/>
          <p:cNvSpPr/>
          <p:nvPr/>
        </p:nvSpPr>
        <p:spPr>
          <a:xfrm>
            <a:off x="348114" y="4726375"/>
            <a:ext cx="5309923" cy="1386964"/>
          </a:xfrm>
          <a:prstGeom prst="rect">
            <a:avLst/>
          </a:prstGeom>
          <a:noFill/>
          <a:ln/>
        </p:spPr>
        <p:txBody>
          <a:bodyPr wrap="square" lIns="0" tIns="0" rIns="0" bIns="0" rtlCol="0" anchor="t"/>
          <a:lstStyle/>
          <a:p>
            <a:pPr marL="285750" indent="-285750" algn="just" rtl="1">
              <a:lnSpc>
                <a:spcPct val="150000"/>
              </a:lnSpc>
              <a:buFont typeface="Arial" panose="020B0604020202020204" pitchFamily="34" charset="0"/>
              <a:buChar char="•"/>
            </a:pPr>
            <a:r>
              <a:rPr lang="ar-SY" sz="2000" dirty="0">
                <a:solidFill>
                  <a:srgbClr val="454240"/>
                </a:solidFill>
                <a:latin typeface="Arial" panose="020B0604020202020204" pitchFamily="34" charset="0"/>
                <a:ea typeface="DM Sans" pitchFamily="34" charset="-122"/>
                <a:cs typeface="Arial" panose="020B0604020202020204" pitchFamily="34" charset="0"/>
              </a:rPr>
              <a:t>تم بناء خادم ويب باستخدام </a:t>
            </a:r>
            <a:r>
              <a:rPr lang="en-US" sz="2000" dirty="0">
                <a:solidFill>
                  <a:srgbClr val="454240"/>
                </a:solidFill>
                <a:latin typeface="Arial" panose="020B0604020202020204" pitchFamily="34" charset="0"/>
                <a:ea typeface="DM Sans" pitchFamily="34" charset="-122"/>
                <a:cs typeface="Arial" panose="020B0604020202020204" pitchFamily="34" charset="0"/>
              </a:rPr>
              <a:t>Express.js </a:t>
            </a:r>
            <a:r>
              <a:rPr lang="ar-SY" sz="2000" dirty="0">
                <a:solidFill>
                  <a:srgbClr val="454240"/>
                </a:solidFill>
                <a:latin typeface="Arial" panose="020B0604020202020204" pitchFamily="34" charset="0"/>
                <a:ea typeface="DM Sans" pitchFamily="34" charset="-122"/>
                <a:cs typeface="Arial" panose="020B0604020202020204" pitchFamily="34" charset="0"/>
              </a:rPr>
              <a:t> لاستقبال طلبات </a:t>
            </a:r>
            <a:r>
              <a:rPr lang="en-US" sz="2000" dirty="0">
                <a:solidFill>
                  <a:srgbClr val="454240"/>
                </a:solidFill>
                <a:latin typeface="Arial" panose="020B0604020202020204" pitchFamily="34" charset="0"/>
                <a:ea typeface="DM Sans" pitchFamily="34" charset="-122"/>
                <a:cs typeface="Arial" panose="020B0604020202020204" pitchFamily="34" charset="0"/>
              </a:rPr>
              <a:t>HTTP POST </a:t>
            </a:r>
            <a:r>
              <a:rPr lang="ar-SY" sz="2000" dirty="0">
                <a:solidFill>
                  <a:srgbClr val="454240"/>
                </a:solidFill>
                <a:latin typeface="Arial" panose="020B0604020202020204" pitchFamily="34" charset="0"/>
                <a:ea typeface="DM Sans" pitchFamily="34" charset="-122"/>
                <a:cs typeface="Arial" panose="020B0604020202020204" pitchFamily="34" charset="0"/>
              </a:rPr>
              <a:t>  من </a:t>
            </a:r>
            <a:r>
              <a:rPr lang="en-US" sz="2000" dirty="0">
                <a:solidFill>
                  <a:srgbClr val="454240"/>
                </a:solidFill>
                <a:latin typeface="Arial" panose="020B0604020202020204" pitchFamily="34" charset="0"/>
                <a:ea typeface="DM Sans" pitchFamily="34" charset="-122"/>
                <a:cs typeface="Arial" panose="020B0604020202020204" pitchFamily="34" charset="0"/>
              </a:rPr>
              <a:t>Postman</a:t>
            </a:r>
            <a:r>
              <a:rPr lang="ar-SY" sz="2000" dirty="0">
                <a:solidFill>
                  <a:srgbClr val="454240"/>
                </a:solidFill>
                <a:latin typeface="Arial" panose="020B0604020202020204" pitchFamily="34" charset="0"/>
                <a:ea typeface="DM Sans" pitchFamily="34" charset="-122"/>
                <a:cs typeface="Arial" panose="020B0604020202020204" pitchFamily="34" charset="0"/>
              </a:rPr>
              <a:t> .</a:t>
            </a:r>
            <a:endParaRPr lang="en-US" sz="2000" dirty="0">
              <a:solidFill>
                <a:srgbClr val="454240"/>
              </a:solidFill>
              <a:latin typeface="Arial" panose="020B0604020202020204" pitchFamily="34" charset="0"/>
              <a:ea typeface="DM Sans" pitchFamily="34" charset="-122"/>
              <a:cs typeface="Arial" panose="020B0604020202020204" pitchFamily="34" charset="0"/>
            </a:endParaRPr>
          </a:p>
          <a:p>
            <a:pPr marL="285750" indent="-285750" algn="just" rtl="1">
              <a:lnSpc>
                <a:spcPct val="150000"/>
              </a:lnSpc>
              <a:buFont typeface="Arial" panose="020B0604020202020204" pitchFamily="34" charset="0"/>
              <a:buChar char="•"/>
            </a:pPr>
            <a:r>
              <a:rPr lang="ar-SY" sz="2000" dirty="0">
                <a:latin typeface="Arial" panose="020B0604020202020204" pitchFamily="34" charset="0"/>
                <a:cs typeface="Arial" panose="020B0604020202020204" pitchFamily="34" charset="0"/>
              </a:rPr>
              <a:t>تم استخدام دوال </a:t>
            </a:r>
            <a:r>
              <a:rPr lang="en-US" sz="2000" dirty="0">
                <a:latin typeface="Arial" panose="020B0604020202020204" pitchFamily="34" charset="0"/>
                <a:cs typeface="Arial" panose="020B0604020202020204" pitchFamily="34" charset="0"/>
              </a:rPr>
              <a:t>async/await </a:t>
            </a:r>
            <a:r>
              <a:rPr lang="ar-SY" sz="2000" dirty="0">
                <a:latin typeface="Arial" panose="020B0604020202020204" pitchFamily="34" charset="0"/>
                <a:cs typeface="Arial" panose="020B0604020202020204" pitchFamily="34" charset="0"/>
              </a:rPr>
              <a:t> .</a:t>
            </a:r>
            <a:endParaRPr lang="en-US" sz="2000" dirty="0">
              <a:latin typeface="Arial" panose="020B0604020202020204" pitchFamily="34" charset="0"/>
              <a:cs typeface="Arial" panose="020B0604020202020204" pitchFamily="34" charset="0"/>
            </a:endParaRPr>
          </a:p>
        </p:txBody>
      </p:sp>
      <p:sp>
        <p:nvSpPr>
          <p:cNvPr id="11" name="Text 9"/>
          <p:cNvSpPr/>
          <p:nvPr/>
        </p:nvSpPr>
        <p:spPr>
          <a:xfrm>
            <a:off x="9820656" y="6113339"/>
            <a:ext cx="3182111" cy="537529"/>
          </a:xfrm>
          <a:prstGeom prst="rect">
            <a:avLst/>
          </a:prstGeom>
          <a:noFill/>
          <a:ln/>
        </p:spPr>
        <p:txBody>
          <a:bodyPr wrap="none" lIns="0" tIns="0" rIns="0" bIns="0" rtlCol="0" anchor="t"/>
          <a:lstStyle/>
          <a:p>
            <a:pPr marL="0" indent="0" algn="just" rtl="1">
              <a:lnSpc>
                <a:spcPct val="150000"/>
              </a:lnSpc>
              <a:buNone/>
            </a:pPr>
            <a:r>
              <a:rPr lang="en-US" sz="28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الواجهة الأمامية (React)</a:t>
            </a:r>
            <a:endParaRPr lang="en-US" sz="2800" b="1" dirty="0">
              <a:solidFill>
                <a:schemeClr val="accent4">
                  <a:lumMod val="50000"/>
                </a:schemeClr>
              </a:solidFill>
              <a:latin typeface="Arial" panose="020B0604020202020204" pitchFamily="34" charset="0"/>
              <a:cs typeface="Arial" panose="020B0604020202020204" pitchFamily="34" charset="0"/>
            </a:endParaRPr>
          </a:p>
        </p:txBody>
      </p:sp>
      <p:sp>
        <p:nvSpPr>
          <p:cNvPr id="12" name="Text 10"/>
          <p:cNvSpPr/>
          <p:nvPr/>
        </p:nvSpPr>
        <p:spPr>
          <a:xfrm>
            <a:off x="5658036" y="6743023"/>
            <a:ext cx="7342313" cy="1396594"/>
          </a:xfrm>
          <a:prstGeom prst="rect">
            <a:avLst/>
          </a:prstGeom>
          <a:noFill/>
          <a:ln/>
        </p:spPr>
        <p:txBody>
          <a:bodyPr wrap="square" lIns="0" tIns="0" rIns="0" bIns="0" rtlCol="0" anchor="t"/>
          <a:lstStyle/>
          <a:p>
            <a:pPr marL="285750" indent="-285750" algn="just" rtl="1">
              <a:lnSpc>
                <a:spcPct val="150000"/>
              </a:lnSpc>
              <a:buFont typeface="Arial" panose="020B0604020202020204" pitchFamily="34" charset="0"/>
              <a:buChar char="•"/>
            </a:pPr>
            <a:r>
              <a:rPr lang="ar-SY" sz="2000" dirty="0">
                <a:solidFill>
                  <a:srgbClr val="454240"/>
                </a:solidFill>
                <a:latin typeface="Arial" panose="020B0604020202020204" pitchFamily="34" charset="0"/>
                <a:ea typeface="DM Sans" pitchFamily="34" charset="-122"/>
                <a:cs typeface="Arial" panose="020B0604020202020204" pitchFamily="34" charset="0"/>
              </a:rPr>
              <a:t>تم استخدام </a:t>
            </a:r>
            <a:r>
              <a:rPr lang="en-US" sz="2000" dirty="0" err="1">
                <a:solidFill>
                  <a:srgbClr val="454240"/>
                </a:solidFill>
                <a:latin typeface="Arial" panose="020B0604020202020204" pitchFamily="34" charset="0"/>
                <a:ea typeface="DM Sans" pitchFamily="34" charset="-122"/>
                <a:cs typeface="Arial" panose="020B0604020202020204" pitchFamily="34" charset="0"/>
              </a:rPr>
              <a:t>useState</a:t>
            </a:r>
            <a:r>
              <a:rPr lang="en-US" sz="2000" dirty="0">
                <a:solidFill>
                  <a:srgbClr val="454240"/>
                </a:solidFill>
                <a:latin typeface="Arial" panose="020B0604020202020204" pitchFamily="34" charset="0"/>
                <a:ea typeface="DM Sans" pitchFamily="34" charset="-122"/>
                <a:cs typeface="Arial" panose="020B0604020202020204" pitchFamily="34" charset="0"/>
              </a:rPr>
              <a:t>  </a:t>
            </a:r>
            <a:r>
              <a:rPr lang="ar-SY" sz="2000" dirty="0">
                <a:solidFill>
                  <a:srgbClr val="454240"/>
                </a:solidFill>
                <a:latin typeface="Arial" panose="020B0604020202020204" pitchFamily="34" charset="0"/>
                <a:ea typeface="DM Sans" pitchFamily="34" charset="-122"/>
                <a:cs typeface="Arial" panose="020B0604020202020204" pitchFamily="34" charset="0"/>
              </a:rPr>
              <a:t>  لإدارة حالة التطبيق وتحديث الواجهة بشكل تفاعلي عند وصول البيانات.</a:t>
            </a:r>
          </a:p>
          <a:p>
            <a:pPr marL="285750" indent="-285750" algn="just" rtl="1">
              <a:lnSpc>
                <a:spcPct val="150000"/>
              </a:lnSpc>
              <a:buFont typeface="Arial" panose="020B0604020202020204" pitchFamily="34" charset="0"/>
              <a:buChar char="•"/>
            </a:pPr>
            <a:r>
              <a:rPr lang="ar-SY" sz="2000" dirty="0">
                <a:latin typeface="Arial" panose="020B0604020202020204" pitchFamily="34" charset="0"/>
                <a:cs typeface="Arial" panose="020B0604020202020204" pitchFamily="34" charset="0"/>
              </a:rPr>
              <a:t>تم استخدام </a:t>
            </a:r>
            <a:r>
              <a:rPr lang="en-US" sz="2000" dirty="0" err="1">
                <a:latin typeface="Arial" panose="020B0604020202020204" pitchFamily="34" charset="0"/>
                <a:cs typeface="Arial" panose="020B0604020202020204" pitchFamily="34" charset="0"/>
              </a:rPr>
              <a:t>useEffect</a:t>
            </a:r>
            <a:r>
              <a:rPr lang="en-US" sz="2000" dirty="0">
                <a:latin typeface="Arial" panose="020B0604020202020204" pitchFamily="34" charset="0"/>
                <a:cs typeface="Arial" panose="020B0604020202020204" pitchFamily="34" charset="0"/>
              </a:rPr>
              <a:t>  </a:t>
            </a:r>
            <a:r>
              <a:rPr lang="ar-SY" sz="2000" dirty="0">
                <a:latin typeface="Arial" panose="020B0604020202020204" pitchFamily="34" charset="0"/>
                <a:cs typeface="Arial" panose="020B0604020202020204" pitchFamily="34" charset="0"/>
              </a:rPr>
              <a:t>  لتهيئة الاتصال مع البلوك تشين تلقائيًا عند تحميل الصفحة.</a:t>
            </a:r>
            <a:endParaRPr lang="en-US" sz="2000" dirty="0">
              <a:latin typeface="Arial" panose="020B0604020202020204" pitchFamily="34" charset="0"/>
              <a:cs typeface="Arial" panose="020B0604020202020204" pitchFamily="34" charset="0"/>
            </a:endParaRPr>
          </a:p>
        </p:txBody>
      </p:sp>
      <p:sp>
        <p:nvSpPr>
          <p:cNvPr id="23" name="Text 21"/>
          <p:cNvSpPr/>
          <p:nvPr/>
        </p:nvSpPr>
        <p:spPr>
          <a:xfrm>
            <a:off x="10585013" y="4088963"/>
            <a:ext cx="190500" cy="238125"/>
          </a:xfrm>
          <a:prstGeom prst="rect">
            <a:avLst/>
          </a:prstGeom>
          <a:noFill/>
          <a:ln/>
        </p:spPr>
        <p:txBody>
          <a:bodyPr wrap="none" lIns="0" tIns="0" rIns="0" bIns="0" rtlCol="0" anchor="t"/>
          <a:lstStyle/>
          <a:p>
            <a:pPr marL="0" indent="0" algn="r" rtl="1">
              <a:lnSpc>
                <a:spcPts val="2400"/>
              </a:lnSpc>
              <a:buNone/>
            </a:pPr>
            <a:endParaRPr lang="en-US" sz="1500" dirty="0"/>
          </a:p>
        </p:txBody>
      </p:sp>
      <p:sp>
        <p:nvSpPr>
          <p:cNvPr id="32" name="Text 0">
            <a:extLst>
              <a:ext uri="{FF2B5EF4-FFF2-40B4-BE49-F238E27FC236}">
                <a16:creationId xmlns:a16="http://schemas.microsoft.com/office/drawing/2014/main" id="{464E9163-1B77-470C-B23A-52DA1D4ACA51}"/>
              </a:ext>
            </a:extLst>
          </p:cNvPr>
          <p:cNvSpPr/>
          <p:nvPr/>
        </p:nvSpPr>
        <p:spPr>
          <a:xfrm>
            <a:off x="11344625" y="350598"/>
            <a:ext cx="2381607" cy="937755"/>
          </a:xfrm>
          <a:prstGeom prst="rect">
            <a:avLst/>
          </a:prstGeom>
          <a:noFill/>
          <a:ln/>
        </p:spPr>
        <p:txBody>
          <a:bodyPr wrap="square" lIns="0" tIns="0" rIns="0" bIns="0" rtlCol="0" anchor="t"/>
          <a:lstStyle/>
          <a:p>
            <a:pPr marL="0" indent="0" algn="r" rtl="1">
              <a:lnSpc>
                <a:spcPct val="150000"/>
              </a:lnSpc>
              <a:buNone/>
            </a:pPr>
            <a:r>
              <a:rPr lang="ar-SY" sz="4400" b="1" dirty="0">
                <a:solidFill>
                  <a:srgbClr val="5C4E3D"/>
                </a:solidFill>
                <a:latin typeface="Arial" panose="020B0604020202020204" pitchFamily="34" charset="0"/>
                <a:ea typeface="Libre Baskerville" pitchFamily="34" charset="-122"/>
                <a:cs typeface="Arial" panose="020B0604020202020204" pitchFamily="34" charset="0"/>
              </a:rPr>
              <a:t>آلية التنفيذ</a:t>
            </a:r>
            <a:endParaRPr lang="en-US" sz="4400" b="1" dirty="0">
              <a:latin typeface="Arial" panose="020B0604020202020204" pitchFamily="34" charset="0"/>
              <a:cs typeface="Arial" panose="020B0604020202020204" pitchFamily="34" charset="0"/>
            </a:endParaRPr>
          </a:p>
        </p:txBody>
      </p:sp>
      <p:sp>
        <p:nvSpPr>
          <p:cNvPr id="33" name="Text 3">
            <a:extLst>
              <a:ext uri="{FF2B5EF4-FFF2-40B4-BE49-F238E27FC236}">
                <a16:creationId xmlns:a16="http://schemas.microsoft.com/office/drawing/2014/main" id="{505E70B6-E522-489E-AFC9-D778A03E7953}"/>
              </a:ext>
            </a:extLst>
          </p:cNvPr>
          <p:cNvSpPr/>
          <p:nvPr/>
        </p:nvSpPr>
        <p:spPr>
          <a:xfrm>
            <a:off x="9979366" y="1549744"/>
            <a:ext cx="3023401" cy="534964"/>
          </a:xfrm>
          <a:prstGeom prst="rect">
            <a:avLst/>
          </a:prstGeom>
          <a:noFill/>
          <a:ln/>
        </p:spPr>
        <p:txBody>
          <a:bodyPr wrap="none" lIns="0" tIns="0" rIns="0" bIns="0" rtlCol="0" anchor="t"/>
          <a:lstStyle/>
          <a:p>
            <a:pPr marL="0" indent="0" algn="just" rtl="1">
              <a:lnSpc>
                <a:spcPct val="150000"/>
              </a:lnSpc>
              <a:buNone/>
            </a:pPr>
            <a:r>
              <a:rPr lang="en-US" sz="28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العقد الذكي (Solidity)</a:t>
            </a:r>
            <a:endParaRPr lang="en-US" sz="2800" b="1" dirty="0">
              <a:solidFill>
                <a:schemeClr val="accent4">
                  <a:lumMod val="50000"/>
                </a:schemeClr>
              </a:solidFill>
              <a:latin typeface="Arial" panose="020B0604020202020204" pitchFamily="34" charset="0"/>
              <a:cs typeface="Arial" panose="020B0604020202020204" pitchFamily="34" charset="0"/>
            </a:endParaRPr>
          </a:p>
        </p:txBody>
      </p:sp>
      <p:sp>
        <p:nvSpPr>
          <p:cNvPr id="34" name="Shape 2">
            <a:extLst>
              <a:ext uri="{FF2B5EF4-FFF2-40B4-BE49-F238E27FC236}">
                <a16:creationId xmlns:a16="http://schemas.microsoft.com/office/drawing/2014/main" id="{D0591966-F4F4-4BF9-AD25-5D8E30DDA325}"/>
              </a:ext>
            </a:extLst>
          </p:cNvPr>
          <p:cNvSpPr/>
          <p:nvPr/>
        </p:nvSpPr>
        <p:spPr>
          <a:xfrm>
            <a:off x="5701020" y="4208026"/>
            <a:ext cx="190500" cy="1905314"/>
          </a:xfrm>
          <a:prstGeom prst="roundRect">
            <a:avLst>
              <a:gd name="adj" fmla="val 42018"/>
            </a:avLst>
          </a:prstGeom>
          <a:solidFill>
            <a:srgbClr val="F7EDD4"/>
          </a:solidFill>
          <a:ln w="7620">
            <a:solidFill>
              <a:srgbClr val="DDD3BA"/>
            </a:solidFill>
            <a:prstDash val="solid"/>
          </a:ln>
        </p:spPr>
      </p:sp>
      <p:sp>
        <p:nvSpPr>
          <p:cNvPr id="35" name="Shape 2">
            <a:extLst>
              <a:ext uri="{FF2B5EF4-FFF2-40B4-BE49-F238E27FC236}">
                <a16:creationId xmlns:a16="http://schemas.microsoft.com/office/drawing/2014/main" id="{93E977AB-D601-4E70-887B-87166FCD3CFE}"/>
              </a:ext>
            </a:extLst>
          </p:cNvPr>
          <p:cNvSpPr/>
          <p:nvPr/>
        </p:nvSpPr>
        <p:spPr>
          <a:xfrm>
            <a:off x="13331953" y="6113340"/>
            <a:ext cx="158710" cy="1959507"/>
          </a:xfrm>
          <a:prstGeom prst="roundRect">
            <a:avLst>
              <a:gd name="adj" fmla="val 42018"/>
            </a:avLst>
          </a:prstGeom>
          <a:solidFill>
            <a:srgbClr val="F7EDD4"/>
          </a:solidFill>
          <a:ln w="7620">
            <a:solidFill>
              <a:srgbClr val="DDD3BA"/>
            </a:solidFill>
            <a:prstDash val="solid"/>
          </a:ln>
        </p:spPr>
      </p:sp>
      <p:sp>
        <p:nvSpPr>
          <p:cNvPr id="14" name="Google Shape;110;p22">
            <a:extLst>
              <a:ext uri="{FF2B5EF4-FFF2-40B4-BE49-F238E27FC236}">
                <a16:creationId xmlns:a16="http://schemas.microsoft.com/office/drawing/2014/main" id="{B54CE8D3-FFE4-4218-8E42-81DA7A6BB7F2}"/>
              </a:ext>
            </a:extLst>
          </p:cNvPr>
          <p:cNvSpPr txBox="1">
            <a:spLocks/>
          </p:cNvSpPr>
          <p:nvPr/>
        </p:nvSpPr>
        <p:spPr>
          <a:xfrm>
            <a:off x="896112" y="7407935"/>
            <a:ext cx="854911" cy="606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ctr"/>
            <a:r>
              <a:rPr lang="ar-SY" sz="3600" b="1" dirty="0">
                <a:solidFill>
                  <a:schemeClr val="accent4">
                    <a:lumMod val="50000"/>
                  </a:schemeClr>
                </a:solidFill>
              </a:rPr>
              <a:t>13</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barn(inVertical)">
                                      <p:cBhvr>
                                        <p:cTn id="18" dur="500"/>
                                        <p:tgtEl>
                                          <p:spTgt spid="8"/>
                                        </p:tgtEl>
                                      </p:cBhvr>
                                    </p:animEffect>
                                  </p:childTnLst>
                                </p:cTn>
                              </p:par>
                              <p:par>
                                <p:cTn id="19" presetID="16" presetClass="entr" presetSubtype="21" fill="hold" nodeType="with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barn(inVertical)">
                                      <p:cBhvr>
                                        <p:cTn id="21" dur="500"/>
                                        <p:tgtEl>
                                          <p:spTgt spid="34"/>
                                        </p:tgtEl>
                                      </p:cBhvr>
                                    </p:animEffect>
                                  </p:childTnLst>
                                </p:cTn>
                              </p:par>
                              <p:par>
                                <p:cTn id="22" presetID="16" presetClass="entr" presetSubtype="21"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barn(inVertical)">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par>
                                <p:cTn id="30" presetID="10" presetClass="entr" presetSubtype="0" fill="hold" nodeType="withEffect">
                                  <p:stCondLst>
                                    <p:cond delay="0"/>
                                  </p:stCondLst>
                                  <p:childTnLst>
                                    <p:set>
                                      <p:cBhvr>
                                        <p:cTn id="31" dur="1" fill="hold">
                                          <p:stCondLst>
                                            <p:cond delay="0"/>
                                          </p:stCondLst>
                                        </p:cTn>
                                        <p:tgtEl>
                                          <p:spTgt spid="35"/>
                                        </p:tgtEl>
                                        <p:attrNameLst>
                                          <p:attrName>style.visibility</p:attrName>
                                        </p:attrNameLst>
                                      </p:cBhvr>
                                      <p:to>
                                        <p:strVal val="visible"/>
                                      </p:to>
                                    </p:set>
                                    <p:animEffect transition="in" filter="fade">
                                      <p:cBhvr>
                                        <p:cTn id="32" dur="500"/>
                                        <p:tgtEl>
                                          <p:spTgt spid="3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P spid="11" grpId="0" animBg="1"/>
      <p:bldP spid="12" grpId="0" animBg="1"/>
      <p:bldP spid="3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14" name="Shape 12"/>
          <p:cNvSpPr/>
          <p:nvPr/>
        </p:nvSpPr>
        <p:spPr>
          <a:xfrm>
            <a:off x="7516416" y="2127477"/>
            <a:ext cx="6327815" cy="1493282"/>
          </a:xfrm>
          <a:prstGeom prst="roundRect">
            <a:avLst>
              <a:gd name="adj" fmla="val 7348"/>
            </a:avLst>
          </a:prstGeom>
          <a:solidFill>
            <a:srgbClr val="F2F2F2"/>
          </a:solidFill>
          <a:ln/>
        </p:spPr>
      </p:sp>
      <p:sp>
        <p:nvSpPr>
          <p:cNvPr id="15" name="Shape 13"/>
          <p:cNvSpPr/>
          <p:nvPr/>
        </p:nvSpPr>
        <p:spPr>
          <a:xfrm>
            <a:off x="7516416" y="1711917"/>
            <a:ext cx="6327815" cy="91440"/>
          </a:xfrm>
          <a:prstGeom prst="roundRect">
            <a:avLst>
              <a:gd name="adj" fmla="val 72930"/>
            </a:avLst>
          </a:prstGeom>
          <a:solidFill>
            <a:srgbClr val="B88E23"/>
          </a:solidFill>
          <a:ln/>
        </p:spPr>
      </p:sp>
      <p:sp>
        <p:nvSpPr>
          <p:cNvPr id="16" name="Shape 14"/>
          <p:cNvSpPr/>
          <p:nvPr/>
        </p:nvSpPr>
        <p:spPr>
          <a:xfrm>
            <a:off x="10442138" y="1495902"/>
            <a:ext cx="476250" cy="476250"/>
          </a:xfrm>
          <a:prstGeom prst="roundRect">
            <a:avLst>
              <a:gd name="adj" fmla="val 192000"/>
            </a:avLst>
          </a:prstGeom>
          <a:solidFill>
            <a:srgbClr val="B88E23"/>
          </a:solidFill>
          <a:ln/>
        </p:spPr>
        <p:txBody>
          <a:bodyPr/>
          <a:lstStyle/>
          <a:p>
            <a:endParaRPr lang="en-US" dirty="0"/>
          </a:p>
        </p:txBody>
      </p:sp>
      <p:sp>
        <p:nvSpPr>
          <p:cNvPr id="17" name="Text 15"/>
          <p:cNvSpPr/>
          <p:nvPr/>
        </p:nvSpPr>
        <p:spPr>
          <a:xfrm>
            <a:off x="10515671" y="1431695"/>
            <a:ext cx="329184" cy="413208"/>
          </a:xfrm>
          <a:prstGeom prst="rect">
            <a:avLst/>
          </a:prstGeom>
          <a:noFill/>
          <a:ln/>
        </p:spPr>
        <p:txBody>
          <a:bodyPr wrap="none" lIns="0" tIns="0" rIns="0" bIns="0" rtlCol="0" anchor="t"/>
          <a:lstStyle/>
          <a:p>
            <a:pPr marL="0" indent="0" algn="ctr" rtl="1">
              <a:lnSpc>
                <a:spcPct val="150000"/>
              </a:lnSpc>
              <a:buNone/>
            </a:pPr>
            <a:r>
              <a:rPr lang="ar-SY" sz="2400" dirty="0"/>
              <a:t>1</a:t>
            </a:r>
            <a:endParaRPr lang="en-US" sz="2400" dirty="0"/>
          </a:p>
        </p:txBody>
      </p:sp>
      <p:sp>
        <p:nvSpPr>
          <p:cNvPr id="18" name="Text 16"/>
          <p:cNvSpPr/>
          <p:nvPr/>
        </p:nvSpPr>
        <p:spPr>
          <a:xfrm>
            <a:off x="7570650" y="2169778"/>
            <a:ext cx="6201156" cy="1347085"/>
          </a:xfrm>
          <a:prstGeom prst="rect">
            <a:avLst/>
          </a:prstGeom>
          <a:noFill/>
          <a:ln/>
        </p:spPr>
        <p:txBody>
          <a:bodyPr wrap="none" lIns="0" tIns="0" rIns="0" bIns="0" rtlCol="0" anchor="t"/>
          <a:lstStyle/>
          <a:p>
            <a:pPr marL="0" indent="0" algn="just" rtl="1">
              <a:lnSpc>
                <a:spcPct val="150000"/>
              </a:lnSpc>
              <a:buNone/>
            </a:pPr>
            <a:r>
              <a:rPr lang="en-US" sz="28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خوارزمية التحقق </a:t>
            </a:r>
            <a:endParaRPr lang="ar-SY" sz="28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endParaRPr>
          </a:p>
          <a:p>
            <a:pPr marL="0" indent="0" algn="just" rtl="1">
              <a:lnSpc>
                <a:spcPct val="150000"/>
              </a:lnSpc>
              <a:buNone/>
            </a:pPr>
            <a:r>
              <a:rPr lang="en-US" sz="28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(Verification Algorithm)</a:t>
            </a:r>
            <a:endParaRPr lang="en-US" sz="2800" b="1" dirty="0">
              <a:solidFill>
                <a:schemeClr val="accent4">
                  <a:lumMod val="50000"/>
                </a:schemeClr>
              </a:solidFill>
              <a:latin typeface="Arial" panose="020B0604020202020204" pitchFamily="34" charset="0"/>
              <a:cs typeface="Arial" panose="020B0604020202020204" pitchFamily="34" charset="0"/>
            </a:endParaRPr>
          </a:p>
        </p:txBody>
      </p:sp>
      <p:sp>
        <p:nvSpPr>
          <p:cNvPr id="19" name="Text 17"/>
          <p:cNvSpPr/>
          <p:nvPr/>
        </p:nvSpPr>
        <p:spPr>
          <a:xfrm>
            <a:off x="7807132" y="3946297"/>
            <a:ext cx="5964674" cy="1020431"/>
          </a:xfrm>
          <a:prstGeom prst="rect">
            <a:avLst/>
          </a:prstGeom>
          <a:noFill/>
          <a:ln/>
        </p:spPr>
        <p:txBody>
          <a:bodyPr wrap="square" lIns="0" tIns="0" rIns="0" bIns="0" rtlCol="0" anchor="t"/>
          <a:lstStyle/>
          <a:p>
            <a:pPr marL="0" indent="0" algn="just" rtl="1">
              <a:lnSpc>
                <a:spcPct val="150000"/>
              </a:lnSpc>
              <a:buNone/>
            </a:pPr>
            <a:r>
              <a:rPr lang="en-US" sz="2000" dirty="0">
                <a:solidFill>
                  <a:srgbClr val="454240"/>
                </a:solidFill>
                <a:latin typeface="Arial" panose="020B0604020202020204" pitchFamily="34" charset="0"/>
                <a:ea typeface="DM Sans" pitchFamily="34" charset="-122"/>
                <a:cs typeface="Arial" panose="020B0604020202020204" pitchFamily="34" charset="0"/>
              </a:rPr>
              <a:t>تستقبل البيانات المحسوبة مسبقًا، وتعيد حسابها داخليًا، وتقارن النتيجتين لضمان عدم تخزين أي بيانات غير صحيحة.</a:t>
            </a:r>
            <a:endParaRPr lang="en-US" sz="2000" dirty="0">
              <a:latin typeface="Arial" panose="020B0604020202020204" pitchFamily="34" charset="0"/>
              <a:cs typeface="Arial" panose="020B0604020202020204" pitchFamily="34" charset="0"/>
            </a:endParaRPr>
          </a:p>
        </p:txBody>
      </p:sp>
      <p:sp>
        <p:nvSpPr>
          <p:cNvPr id="25" name="Text 23"/>
          <p:cNvSpPr/>
          <p:nvPr/>
        </p:nvSpPr>
        <p:spPr>
          <a:xfrm>
            <a:off x="567042" y="3894793"/>
            <a:ext cx="5964674" cy="1857901"/>
          </a:xfrm>
          <a:prstGeom prst="rect">
            <a:avLst/>
          </a:prstGeom>
          <a:noFill/>
          <a:ln/>
        </p:spPr>
        <p:txBody>
          <a:bodyPr wrap="square" lIns="0" tIns="0" rIns="0" bIns="0" rtlCol="0" anchor="t"/>
          <a:lstStyle/>
          <a:p>
            <a:pPr marL="0" indent="0" algn="just" rtl="1">
              <a:lnSpc>
                <a:spcPct val="150000"/>
              </a:lnSpc>
              <a:buNone/>
            </a:pPr>
            <a:r>
              <a:rPr lang="ar-SY" sz="2000" dirty="0">
                <a:solidFill>
                  <a:srgbClr val="454240"/>
                </a:solidFill>
                <a:latin typeface="Arial" panose="020B0604020202020204" pitchFamily="34" charset="0"/>
                <a:ea typeface="DM Sans" pitchFamily="34" charset="-122"/>
                <a:cs typeface="Arial" panose="020B0604020202020204" pitchFamily="34" charset="0"/>
              </a:rPr>
              <a:t>تقوم هذه الدالة بتنفيذ حلقة تكرارية </a:t>
            </a:r>
            <a:r>
              <a:rPr lang="en-US" sz="2000" dirty="0">
                <a:solidFill>
                  <a:srgbClr val="454240"/>
                </a:solidFill>
                <a:latin typeface="Arial" panose="020B0604020202020204" pitchFamily="34" charset="0"/>
                <a:ea typeface="DM Sans" pitchFamily="34" charset="-122"/>
                <a:cs typeface="Arial" panose="020B0604020202020204" pitchFamily="34" charset="0"/>
              </a:rPr>
              <a:t>for loop) </a:t>
            </a:r>
            <a:r>
              <a:rPr lang="ar-SY" sz="2000" dirty="0">
                <a:solidFill>
                  <a:srgbClr val="454240"/>
                </a:solidFill>
                <a:latin typeface="Arial" panose="020B0604020202020204" pitchFamily="34" charset="0"/>
                <a:ea typeface="DM Sans" pitchFamily="34" charset="-122"/>
                <a:cs typeface="Arial" panose="020B0604020202020204" pitchFamily="34" charset="0"/>
              </a:rPr>
              <a:t>) على السنوات الدراسية (1-5)، وتستخدم </a:t>
            </a:r>
            <a:r>
              <a:rPr lang="en-US" sz="2000" dirty="0">
                <a:solidFill>
                  <a:srgbClr val="454240"/>
                </a:solidFill>
                <a:latin typeface="Arial" panose="020B0604020202020204" pitchFamily="34" charset="0"/>
                <a:ea typeface="DM Sans" pitchFamily="34" charset="-122"/>
                <a:cs typeface="Arial" panose="020B0604020202020204" pitchFamily="34" charset="0"/>
              </a:rPr>
              <a:t>mapping </a:t>
            </a:r>
            <a:r>
              <a:rPr lang="ar-SY" sz="2000" dirty="0">
                <a:solidFill>
                  <a:srgbClr val="454240"/>
                </a:solidFill>
                <a:latin typeface="Arial" panose="020B0604020202020204" pitchFamily="34" charset="0"/>
                <a:ea typeface="DM Sans" pitchFamily="34" charset="-122"/>
                <a:cs typeface="Arial" panose="020B0604020202020204" pitchFamily="34" charset="0"/>
              </a:rPr>
              <a:t> النتائج السنوية لتجميع كل السجلات المتاحة للطالب في مصفوفة واحدة، ثم تعيدها مع بيانات الطالب والتخرج في استدعاء واحد فعال.</a:t>
            </a:r>
            <a:endParaRPr lang="en-US" sz="2000" dirty="0">
              <a:latin typeface="Arial" panose="020B0604020202020204" pitchFamily="34" charset="0"/>
              <a:cs typeface="Arial" panose="020B0604020202020204" pitchFamily="34" charset="0"/>
            </a:endParaRPr>
          </a:p>
        </p:txBody>
      </p:sp>
      <p:sp>
        <p:nvSpPr>
          <p:cNvPr id="32" name="Text 0">
            <a:extLst>
              <a:ext uri="{FF2B5EF4-FFF2-40B4-BE49-F238E27FC236}">
                <a16:creationId xmlns:a16="http://schemas.microsoft.com/office/drawing/2014/main" id="{C329D142-154D-41AA-ADE7-E29BDBAF4B0C}"/>
              </a:ext>
            </a:extLst>
          </p:cNvPr>
          <p:cNvSpPr/>
          <p:nvPr/>
        </p:nvSpPr>
        <p:spPr>
          <a:xfrm>
            <a:off x="11344625" y="350598"/>
            <a:ext cx="2381607" cy="937755"/>
          </a:xfrm>
          <a:prstGeom prst="rect">
            <a:avLst/>
          </a:prstGeom>
          <a:noFill/>
          <a:ln/>
        </p:spPr>
        <p:txBody>
          <a:bodyPr wrap="square" lIns="0" tIns="0" rIns="0" bIns="0" rtlCol="0" anchor="t"/>
          <a:lstStyle/>
          <a:p>
            <a:pPr marL="0" indent="0" algn="r" rtl="1">
              <a:lnSpc>
                <a:spcPct val="150000"/>
              </a:lnSpc>
              <a:buNone/>
            </a:pPr>
            <a:r>
              <a:rPr lang="ar-SY" sz="4400" b="1" dirty="0">
                <a:solidFill>
                  <a:srgbClr val="5C4E3D"/>
                </a:solidFill>
                <a:latin typeface="Arial" panose="020B0604020202020204" pitchFamily="34" charset="0"/>
                <a:ea typeface="Libre Baskerville" pitchFamily="34" charset="-122"/>
                <a:cs typeface="Arial" panose="020B0604020202020204" pitchFamily="34" charset="0"/>
              </a:rPr>
              <a:t>الخوارزميات</a:t>
            </a:r>
            <a:endParaRPr lang="en-US" sz="4400" b="1" dirty="0">
              <a:latin typeface="Arial" panose="020B0604020202020204" pitchFamily="34" charset="0"/>
              <a:cs typeface="Arial" panose="020B0604020202020204" pitchFamily="34" charset="0"/>
            </a:endParaRPr>
          </a:p>
        </p:txBody>
      </p:sp>
      <p:sp>
        <p:nvSpPr>
          <p:cNvPr id="21" name="Shape 13">
            <a:extLst>
              <a:ext uri="{FF2B5EF4-FFF2-40B4-BE49-F238E27FC236}">
                <a16:creationId xmlns:a16="http://schemas.microsoft.com/office/drawing/2014/main" id="{5A4F82FE-9536-4CD1-A0F7-750B33ABB736}"/>
              </a:ext>
            </a:extLst>
          </p:cNvPr>
          <p:cNvSpPr/>
          <p:nvPr/>
        </p:nvSpPr>
        <p:spPr>
          <a:xfrm>
            <a:off x="220880" y="1711917"/>
            <a:ext cx="6327815" cy="91440"/>
          </a:xfrm>
          <a:prstGeom prst="roundRect">
            <a:avLst>
              <a:gd name="adj" fmla="val 72930"/>
            </a:avLst>
          </a:prstGeom>
          <a:solidFill>
            <a:srgbClr val="B88E23"/>
          </a:solidFill>
          <a:ln/>
        </p:spPr>
      </p:sp>
      <p:sp>
        <p:nvSpPr>
          <p:cNvPr id="22" name="Shape 14">
            <a:extLst>
              <a:ext uri="{FF2B5EF4-FFF2-40B4-BE49-F238E27FC236}">
                <a16:creationId xmlns:a16="http://schemas.microsoft.com/office/drawing/2014/main" id="{C5EBC190-7063-4B82-B371-0F9658902992}"/>
              </a:ext>
            </a:extLst>
          </p:cNvPr>
          <p:cNvSpPr/>
          <p:nvPr/>
        </p:nvSpPr>
        <p:spPr>
          <a:xfrm>
            <a:off x="3146662" y="1519512"/>
            <a:ext cx="476250" cy="476250"/>
          </a:xfrm>
          <a:prstGeom prst="roundRect">
            <a:avLst>
              <a:gd name="adj" fmla="val 192000"/>
            </a:avLst>
          </a:prstGeom>
          <a:solidFill>
            <a:srgbClr val="B88E23"/>
          </a:solidFill>
          <a:ln/>
        </p:spPr>
        <p:txBody>
          <a:bodyPr/>
          <a:lstStyle/>
          <a:p>
            <a:endParaRPr lang="en-US" dirty="0"/>
          </a:p>
        </p:txBody>
      </p:sp>
      <p:sp>
        <p:nvSpPr>
          <p:cNvPr id="23" name="Text 15">
            <a:extLst>
              <a:ext uri="{FF2B5EF4-FFF2-40B4-BE49-F238E27FC236}">
                <a16:creationId xmlns:a16="http://schemas.microsoft.com/office/drawing/2014/main" id="{C45DE9BB-2441-403C-B74A-4426B1271FC5}"/>
              </a:ext>
            </a:extLst>
          </p:cNvPr>
          <p:cNvSpPr/>
          <p:nvPr/>
        </p:nvSpPr>
        <p:spPr>
          <a:xfrm>
            <a:off x="3220195" y="1431695"/>
            <a:ext cx="329184" cy="413208"/>
          </a:xfrm>
          <a:prstGeom prst="rect">
            <a:avLst/>
          </a:prstGeom>
          <a:noFill/>
          <a:ln/>
        </p:spPr>
        <p:txBody>
          <a:bodyPr wrap="none" lIns="0" tIns="0" rIns="0" bIns="0" rtlCol="0" anchor="t"/>
          <a:lstStyle/>
          <a:p>
            <a:pPr marL="0" indent="0" algn="ctr" rtl="1">
              <a:lnSpc>
                <a:spcPct val="150000"/>
              </a:lnSpc>
              <a:buNone/>
            </a:pPr>
            <a:r>
              <a:rPr lang="ar-SY" sz="2400" dirty="0"/>
              <a:t>2</a:t>
            </a:r>
            <a:endParaRPr lang="en-US" sz="2400" dirty="0"/>
          </a:p>
        </p:txBody>
      </p:sp>
      <p:sp>
        <p:nvSpPr>
          <p:cNvPr id="33" name="Shape 12">
            <a:extLst>
              <a:ext uri="{FF2B5EF4-FFF2-40B4-BE49-F238E27FC236}">
                <a16:creationId xmlns:a16="http://schemas.microsoft.com/office/drawing/2014/main" id="{90C34DF4-33AD-40B7-9852-B28B45595D93}"/>
              </a:ext>
            </a:extLst>
          </p:cNvPr>
          <p:cNvSpPr/>
          <p:nvPr/>
        </p:nvSpPr>
        <p:spPr>
          <a:xfrm>
            <a:off x="220879" y="2102434"/>
            <a:ext cx="6327815" cy="1493282"/>
          </a:xfrm>
          <a:prstGeom prst="roundRect">
            <a:avLst>
              <a:gd name="adj" fmla="val 7348"/>
            </a:avLst>
          </a:prstGeom>
          <a:solidFill>
            <a:srgbClr val="F2F2F2"/>
          </a:solidFill>
          <a:ln/>
        </p:spPr>
      </p:sp>
      <p:sp>
        <p:nvSpPr>
          <p:cNvPr id="24" name="Text 22"/>
          <p:cNvSpPr/>
          <p:nvPr/>
        </p:nvSpPr>
        <p:spPr>
          <a:xfrm>
            <a:off x="2217389" y="2169778"/>
            <a:ext cx="4203290" cy="1284515"/>
          </a:xfrm>
          <a:prstGeom prst="rect">
            <a:avLst/>
          </a:prstGeom>
          <a:noFill/>
          <a:ln/>
        </p:spPr>
        <p:txBody>
          <a:bodyPr wrap="none" lIns="0" tIns="0" rIns="0" bIns="0" rtlCol="0" anchor="t"/>
          <a:lstStyle/>
          <a:p>
            <a:pPr marL="0" indent="0" algn="just" rtl="1">
              <a:lnSpc>
                <a:spcPct val="150000"/>
              </a:lnSpc>
              <a:buNone/>
            </a:pPr>
            <a:r>
              <a:rPr lang="en-US" sz="28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خوارزمية تجميع التقرير الشامل</a:t>
            </a:r>
            <a:endParaRPr lang="ar-SY" sz="28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endParaRPr>
          </a:p>
          <a:p>
            <a:pPr marL="0" indent="0" algn="just" rtl="1">
              <a:lnSpc>
                <a:spcPct val="150000"/>
              </a:lnSpc>
              <a:buNone/>
            </a:pPr>
            <a:r>
              <a:rPr lang="en-US" sz="2800" b="1" dirty="0">
                <a:solidFill>
                  <a:schemeClr val="accent4">
                    <a:lumMod val="50000"/>
                  </a:schemeClr>
                </a:solidFill>
                <a:latin typeface="Libre Baskerville" pitchFamily="34" charset="0"/>
                <a:ea typeface="Libre Baskerville" pitchFamily="34" charset="-122"/>
                <a:cs typeface="Arial" panose="020B0604020202020204" pitchFamily="34" charset="0"/>
              </a:rPr>
              <a:t> (getStudentFullReport)</a:t>
            </a:r>
            <a:endParaRPr lang="en-US" sz="2800" b="1" dirty="0">
              <a:solidFill>
                <a:schemeClr val="accent4">
                  <a:lumMod val="50000"/>
                </a:schemeClr>
              </a:solidFill>
            </a:endParaRPr>
          </a:p>
        </p:txBody>
      </p:sp>
      <p:sp>
        <p:nvSpPr>
          <p:cNvPr id="20" name="Google Shape;110;p22">
            <a:extLst>
              <a:ext uri="{FF2B5EF4-FFF2-40B4-BE49-F238E27FC236}">
                <a16:creationId xmlns:a16="http://schemas.microsoft.com/office/drawing/2014/main" id="{16A63AC5-E143-4C07-BE60-1112BC6E7DEA}"/>
              </a:ext>
            </a:extLst>
          </p:cNvPr>
          <p:cNvSpPr txBox="1">
            <a:spLocks/>
          </p:cNvSpPr>
          <p:nvPr/>
        </p:nvSpPr>
        <p:spPr>
          <a:xfrm>
            <a:off x="749808" y="7407935"/>
            <a:ext cx="1001215" cy="606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ctr"/>
            <a:r>
              <a:rPr lang="ar-SY" sz="3600" b="1" dirty="0">
                <a:solidFill>
                  <a:schemeClr val="accent4">
                    <a:lumMod val="50000"/>
                  </a:schemeClr>
                </a:solidFill>
              </a:rPr>
              <a:t>14</a:t>
            </a:r>
          </a:p>
        </p:txBody>
      </p:sp>
    </p:spTree>
    <p:extLst>
      <p:ext uri="{BB962C8B-B14F-4D97-AF65-F5344CB8AC3E}">
        <p14:creationId xmlns:p14="http://schemas.microsoft.com/office/powerpoint/2010/main" val="1620743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inVertical)">
                                      <p:cBhvr>
                                        <p:cTn id="7" dur="500"/>
                                        <p:tgtEl>
                                          <p:spTgt spid="17"/>
                                        </p:tgtEl>
                                      </p:cBhvr>
                                    </p:animEffect>
                                  </p:childTnLst>
                                </p:cTn>
                              </p:par>
                              <p:par>
                                <p:cTn id="8" presetID="16" presetClass="entr" presetSubtype="21"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arn(inVertical)">
                                      <p:cBhvr>
                                        <p:cTn id="10" dur="500"/>
                                        <p:tgtEl>
                                          <p:spTgt spid="15"/>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barn(inVertical)">
                                      <p:cBhvr>
                                        <p:cTn id="13" dur="500"/>
                                        <p:tgtEl>
                                          <p:spTgt spid="16"/>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barn(inVertical)">
                                      <p:cBhvr>
                                        <p:cTn id="16" dur="500"/>
                                        <p:tgtEl>
                                          <p:spTgt spid="18"/>
                                        </p:tgtEl>
                                      </p:cBhvr>
                                    </p:animEffect>
                                  </p:childTnLst>
                                </p:cTn>
                              </p:par>
                              <p:par>
                                <p:cTn id="17" presetID="16" presetClass="entr" presetSubtype="21"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barn(inVertical)">
                                      <p:cBhvr>
                                        <p:cTn id="19" dur="500"/>
                                        <p:tgtEl>
                                          <p:spTgt spid="14"/>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barn(inVertical)">
                                      <p:cBhvr>
                                        <p:cTn id="22" dur="500"/>
                                        <p:tgtEl>
                                          <p:spTgt spid="19"/>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barn(inVertical)">
                                      <p:cBhvr>
                                        <p:cTn id="27" dur="500"/>
                                        <p:tgtEl>
                                          <p:spTgt spid="23"/>
                                        </p:tgtEl>
                                      </p:cBhvr>
                                    </p:animEffect>
                                  </p:childTnLst>
                                </p:cTn>
                              </p:par>
                              <p:par>
                                <p:cTn id="28" presetID="16" presetClass="entr" presetSubtype="21" fill="hold" grpId="0"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barn(inVertical)">
                                      <p:cBhvr>
                                        <p:cTn id="30" dur="500"/>
                                        <p:tgtEl>
                                          <p:spTgt spid="22"/>
                                        </p:tgtEl>
                                      </p:cBhvr>
                                    </p:animEffect>
                                  </p:childTnLst>
                                </p:cTn>
                              </p:par>
                              <p:par>
                                <p:cTn id="31" presetID="16" presetClass="entr" presetSubtype="21" fill="hold" nodeType="with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barn(inVertical)">
                                      <p:cBhvr>
                                        <p:cTn id="33" dur="500"/>
                                        <p:tgtEl>
                                          <p:spTgt spid="21"/>
                                        </p:tgtEl>
                                      </p:cBhvr>
                                    </p:animEffect>
                                  </p:childTnLst>
                                </p:cTn>
                              </p:par>
                              <p:par>
                                <p:cTn id="34" presetID="16" presetClass="entr" presetSubtype="21" fill="hold" grpId="0" nodeType="with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barn(inVertical)">
                                      <p:cBhvr>
                                        <p:cTn id="36" dur="500"/>
                                        <p:tgtEl>
                                          <p:spTgt spid="24"/>
                                        </p:tgtEl>
                                      </p:cBhvr>
                                    </p:animEffect>
                                  </p:childTnLst>
                                </p:cTn>
                              </p:par>
                              <p:par>
                                <p:cTn id="37" presetID="16" presetClass="entr" presetSubtype="21" fill="hold"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barn(inVertical)">
                                      <p:cBhvr>
                                        <p:cTn id="39" dur="500"/>
                                        <p:tgtEl>
                                          <p:spTgt spid="33"/>
                                        </p:tgtEl>
                                      </p:cBhvr>
                                    </p:animEffect>
                                  </p:childTnLst>
                                </p:cTn>
                              </p:par>
                              <p:par>
                                <p:cTn id="40" presetID="16" presetClass="entr" presetSubtype="21" fill="hold" grpId="0" nodeType="withEffect">
                                  <p:stCondLst>
                                    <p:cond delay="0"/>
                                  </p:stCondLst>
                                  <p:childTnLst>
                                    <p:set>
                                      <p:cBhvr>
                                        <p:cTn id="41" dur="1" fill="hold">
                                          <p:stCondLst>
                                            <p:cond delay="0"/>
                                          </p:stCondLst>
                                        </p:cTn>
                                        <p:tgtEl>
                                          <p:spTgt spid="25"/>
                                        </p:tgtEl>
                                        <p:attrNameLst>
                                          <p:attrName>style.visibility</p:attrName>
                                        </p:attrNameLst>
                                      </p:cBhvr>
                                      <p:to>
                                        <p:strVal val="visible"/>
                                      </p:to>
                                    </p:set>
                                    <p:animEffect transition="in" filter="barn(inVertical)">
                                      <p:cBhvr>
                                        <p:cTn id="4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9" grpId="0" animBg="1"/>
      <p:bldP spid="25" grpId="0" animBg="1"/>
      <p:bldP spid="22" grpId="0" animBg="1"/>
      <p:bldP spid="23" grpId="0" animBg="1"/>
      <p:bldP spid="2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14" name="Shape 12"/>
          <p:cNvSpPr/>
          <p:nvPr/>
        </p:nvSpPr>
        <p:spPr>
          <a:xfrm>
            <a:off x="7315200" y="2127476"/>
            <a:ext cx="6529031" cy="2285484"/>
          </a:xfrm>
          <a:prstGeom prst="roundRect">
            <a:avLst>
              <a:gd name="adj" fmla="val 7348"/>
            </a:avLst>
          </a:prstGeom>
          <a:solidFill>
            <a:srgbClr val="F2F2F2"/>
          </a:solidFill>
          <a:ln/>
        </p:spPr>
      </p:sp>
      <p:sp>
        <p:nvSpPr>
          <p:cNvPr id="15" name="Shape 13"/>
          <p:cNvSpPr/>
          <p:nvPr/>
        </p:nvSpPr>
        <p:spPr>
          <a:xfrm flipV="1">
            <a:off x="7315200" y="2071992"/>
            <a:ext cx="6529031" cy="62980"/>
          </a:xfrm>
          <a:prstGeom prst="roundRect">
            <a:avLst>
              <a:gd name="adj" fmla="val 72930"/>
            </a:avLst>
          </a:prstGeom>
          <a:solidFill>
            <a:srgbClr val="B88E23"/>
          </a:solidFill>
          <a:ln/>
        </p:spPr>
      </p:sp>
      <p:sp>
        <p:nvSpPr>
          <p:cNvPr id="27" name="Text 25"/>
          <p:cNvSpPr/>
          <p:nvPr/>
        </p:nvSpPr>
        <p:spPr>
          <a:xfrm>
            <a:off x="7479792" y="2596529"/>
            <a:ext cx="6122607" cy="854115"/>
          </a:xfrm>
          <a:prstGeom prst="rect">
            <a:avLst/>
          </a:prstGeom>
          <a:noFill/>
          <a:ln/>
        </p:spPr>
        <p:txBody>
          <a:bodyPr wrap="none" lIns="0" tIns="0" rIns="0" bIns="0" rtlCol="0" anchor="t"/>
          <a:lstStyle/>
          <a:p>
            <a:pPr algn="just" rtl="1">
              <a:lnSpc>
                <a:spcPct val="150000"/>
              </a:lnSpc>
              <a:buSzPct val="100000"/>
            </a:pPr>
            <a:r>
              <a:rPr lang="ar-SY" sz="3200" b="1" dirty="0">
                <a:solidFill>
                  <a:schemeClr val="accent4">
                    <a:lumMod val="50000"/>
                  </a:schemeClr>
                </a:solidFill>
                <a:latin typeface="Arial" panose="020B0604020202020204" pitchFamily="34" charset="0"/>
                <a:cs typeface="Arial" panose="020B0604020202020204" pitchFamily="34" charset="0"/>
              </a:rPr>
              <a:t>الاختبار الوظيفي </a:t>
            </a:r>
            <a:r>
              <a:rPr lang="en-US" sz="3200" b="1" dirty="0">
                <a:solidFill>
                  <a:schemeClr val="accent4">
                    <a:lumMod val="50000"/>
                  </a:schemeClr>
                </a:solidFill>
                <a:latin typeface="Arial" panose="020B0604020202020204" pitchFamily="34" charset="0"/>
                <a:cs typeface="Arial" panose="020B0604020202020204" pitchFamily="34" charset="0"/>
              </a:rPr>
              <a:t>(Functional Testing)</a:t>
            </a:r>
          </a:p>
        </p:txBody>
      </p:sp>
      <p:sp>
        <p:nvSpPr>
          <p:cNvPr id="32" name="Text 0">
            <a:extLst>
              <a:ext uri="{FF2B5EF4-FFF2-40B4-BE49-F238E27FC236}">
                <a16:creationId xmlns:a16="http://schemas.microsoft.com/office/drawing/2014/main" id="{C329D142-154D-41AA-ADE7-E29BDBAF4B0C}"/>
              </a:ext>
            </a:extLst>
          </p:cNvPr>
          <p:cNvSpPr/>
          <p:nvPr/>
        </p:nvSpPr>
        <p:spPr>
          <a:xfrm>
            <a:off x="10515671" y="350598"/>
            <a:ext cx="3210561" cy="937755"/>
          </a:xfrm>
          <a:prstGeom prst="rect">
            <a:avLst/>
          </a:prstGeom>
          <a:noFill/>
          <a:ln/>
        </p:spPr>
        <p:txBody>
          <a:bodyPr wrap="square" lIns="0" tIns="0" rIns="0" bIns="0" rtlCol="0" anchor="t"/>
          <a:lstStyle/>
          <a:p>
            <a:pPr marL="0" indent="0" algn="r" rtl="1">
              <a:lnSpc>
                <a:spcPct val="150000"/>
              </a:lnSpc>
              <a:buNone/>
            </a:pPr>
            <a:r>
              <a:rPr lang="ar-SY" sz="4400" b="1" dirty="0">
                <a:solidFill>
                  <a:srgbClr val="5C4E3D"/>
                </a:solidFill>
                <a:latin typeface="Arial" panose="020B0604020202020204" pitchFamily="34" charset="0"/>
                <a:ea typeface="Libre Baskerville" pitchFamily="34" charset="-122"/>
                <a:cs typeface="Arial" panose="020B0604020202020204" pitchFamily="34" charset="0"/>
              </a:rPr>
              <a:t>منهجية الاختبار</a:t>
            </a:r>
            <a:endParaRPr lang="en-US" sz="4400" b="1" dirty="0">
              <a:latin typeface="Arial" panose="020B0604020202020204" pitchFamily="34" charset="0"/>
              <a:cs typeface="Arial" panose="020B0604020202020204" pitchFamily="34" charset="0"/>
            </a:endParaRPr>
          </a:p>
        </p:txBody>
      </p:sp>
      <p:sp>
        <p:nvSpPr>
          <p:cNvPr id="30" name="Shape 12">
            <a:extLst>
              <a:ext uri="{FF2B5EF4-FFF2-40B4-BE49-F238E27FC236}">
                <a16:creationId xmlns:a16="http://schemas.microsoft.com/office/drawing/2014/main" id="{84C5C264-E08F-4196-AD1A-04F70089B1EB}"/>
              </a:ext>
            </a:extLst>
          </p:cNvPr>
          <p:cNvSpPr/>
          <p:nvPr/>
        </p:nvSpPr>
        <p:spPr>
          <a:xfrm>
            <a:off x="7315200" y="5259579"/>
            <a:ext cx="6529031" cy="2285484"/>
          </a:xfrm>
          <a:prstGeom prst="roundRect">
            <a:avLst>
              <a:gd name="adj" fmla="val 7348"/>
            </a:avLst>
          </a:prstGeom>
          <a:solidFill>
            <a:srgbClr val="F2F2F2"/>
          </a:solidFill>
          <a:ln/>
        </p:spPr>
      </p:sp>
      <p:sp>
        <p:nvSpPr>
          <p:cNvPr id="35" name="Shape 13">
            <a:extLst>
              <a:ext uri="{FF2B5EF4-FFF2-40B4-BE49-F238E27FC236}">
                <a16:creationId xmlns:a16="http://schemas.microsoft.com/office/drawing/2014/main" id="{5B8105C7-76FC-408C-BF70-3050D9D43BD9}"/>
              </a:ext>
            </a:extLst>
          </p:cNvPr>
          <p:cNvSpPr/>
          <p:nvPr/>
        </p:nvSpPr>
        <p:spPr>
          <a:xfrm flipV="1">
            <a:off x="7315199" y="5252835"/>
            <a:ext cx="6529031" cy="62980"/>
          </a:xfrm>
          <a:prstGeom prst="roundRect">
            <a:avLst>
              <a:gd name="adj" fmla="val 72930"/>
            </a:avLst>
          </a:prstGeom>
          <a:solidFill>
            <a:srgbClr val="B88E23"/>
          </a:solidFill>
          <a:ln/>
        </p:spPr>
      </p:sp>
      <p:sp>
        <p:nvSpPr>
          <p:cNvPr id="36" name="Shape 12">
            <a:extLst>
              <a:ext uri="{FF2B5EF4-FFF2-40B4-BE49-F238E27FC236}">
                <a16:creationId xmlns:a16="http://schemas.microsoft.com/office/drawing/2014/main" id="{9DA7FF77-CAC5-4A61-92CA-4A39A2D6AE4E}"/>
              </a:ext>
            </a:extLst>
          </p:cNvPr>
          <p:cNvSpPr/>
          <p:nvPr/>
        </p:nvSpPr>
        <p:spPr>
          <a:xfrm>
            <a:off x="460003" y="4118358"/>
            <a:ext cx="6529031" cy="2285484"/>
          </a:xfrm>
          <a:prstGeom prst="roundRect">
            <a:avLst>
              <a:gd name="adj" fmla="val 7348"/>
            </a:avLst>
          </a:prstGeom>
          <a:solidFill>
            <a:srgbClr val="F2F2F2"/>
          </a:solidFill>
          <a:ln/>
        </p:spPr>
      </p:sp>
      <p:sp>
        <p:nvSpPr>
          <p:cNvPr id="37" name="Shape 13">
            <a:extLst>
              <a:ext uri="{FF2B5EF4-FFF2-40B4-BE49-F238E27FC236}">
                <a16:creationId xmlns:a16="http://schemas.microsoft.com/office/drawing/2014/main" id="{3BB73EA3-4A45-4A82-83ED-A4F2E6ED5DA5}"/>
              </a:ext>
            </a:extLst>
          </p:cNvPr>
          <p:cNvSpPr/>
          <p:nvPr/>
        </p:nvSpPr>
        <p:spPr>
          <a:xfrm flipV="1">
            <a:off x="460003" y="4118358"/>
            <a:ext cx="6529031" cy="87726"/>
          </a:xfrm>
          <a:prstGeom prst="roundRect">
            <a:avLst>
              <a:gd name="adj" fmla="val 72930"/>
            </a:avLst>
          </a:prstGeom>
          <a:solidFill>
            <a:srgbClr val="B88E23"/>
          </a:solidFill>
          <a:ln/>
        </p:spPr>
      </p:sp>
      <p:sp>
        <p:nvSpPr>
          <p:cNvPr id="39" name="Text 25">
            <a:extLst>
              <a:ext uri="{FF2B5EF4-FFF2-40B4-BE49-F238E27FC236}">
                <a16:creationId xmlns:a16="http://schemas.microsoft.com/office/drawing/2014/main" id="{5236B462-9CA5-41E4-BFB2-474577F5C872}"/>
              </a:ext>
            </a:extLst>
          </p:cNvPr>
          <p:cNvSpPr/>
          <p:nvPr/>
        </p:nvSpPr>
        <p:spPr>
          <a:xfrm>
            <a:off x="7518410" y="5959186"/>
            <a:ext cx="6122607" cy="854115"/>
          </a:xfrm>
          <a:prstGeom prst="rect">
            <a:avLst/>
          </a:prstGeom>
          <a:noFill/>
          <a:ln/>
        </p:spPr>
        <p:txBody>
          <a:bodyPr wrap="none" lIns="0" tIns="0" rIns="0" bIns="0" rtlCol="0" anchor="t"/>
          <a:lstStyle/>
          <a:p>
            <a:pPr algn="just" rtl="1">
              <a:lnSpc>
                <a:spcPct val="150000"/>
              </a:lnSpc>
              <a:buSzPct val="100000"/>
            </a:pPr>
            <a:r>
              <a:rPr lang="ar-SY" sz="3200" b="1" dirty="0">
                <a:solidFill>
                  <a:schemeClr val="accent4">
                    <a:lumMod val="50000"/>
                  </a:schemeClr>
                </a:solidFill>
                <a:latin typeface="Arial" panose="020B0604020202020204" pitchFamily="34" charset="0"/>
                <a:cs typeface="Arial" panose="020B0604020202020204" pitchFamily="34" charset="0"/>
              </a:rPr>
              <a:t>اختبارات التكامل </a:t>
            </a:r>
            <a:r>
              <a:rPr lang="en-US" sz="3200" b="1" dirty="0">
                <a:solidFill>
                  <a:schemeClr val="accent4">
                    <a:lumMod val="50000"/>
                  </a:schemeClr>
                </a:solidFill>
                <a:latin typeface="Arial" panose="020B0604020202020204" pitchFamily="34" charset="0"/>
                <a:cs typeface="Arial" panose="020B0604020202020204" pitchFamily="34" charset="0"/>
              </a:rPr>
              <a:t>(Integration Tests)</a:t>
            </a:r>
          </a:p>
        </p:txBody>
      </p:sp>
      <p:sp>
        <p:nvSpPr>
          <p:cNvPr id="40" name="Text 25">
            <a:extLst>
              <a:ext uri="{FF2B5EF4-FFF2-40B4-BE49-F238E27FC236}">
                <a16:creationId xmlns:a16="http://schemas.microsoft.com/office/drawing/2014/main" id="{4DA614C1-A10A-4CBD-B695-06075A253EFA}"/>
              </a:ext>
            </a:extLst>
          </p:cNvPr>
          <p:cNvSpPr/>
          <p:nvPr/>
        </p:nvSpPr>
        <p:spPr>
          <a:xfrm>
            <a:off x="488075" y="4783119"/>
            <a:ext cx="6122607" cy="854115"/>
          </a:xfrm>
          <a:prstGeom prst="rect">
            <a:avLst/>
          </a:prstGeom>
          <a:noFill/>
          <a:ln/>
        </p:spPr>
        <p:txBody>
          <a:bodyPr wrap="none" lIns="0" tIns="0" rIns="0" bIns="0" rtlCol="0" anchor="t"/>
          <a:lstStyle/>
          <a:p>
            <a:pPr algn="just" rtl="1">
              <a:lnSpc>
                <a:spcPct val="150000"/>
              </a:lnSpc>
              <a:buSzPct val="100000"/>
            </a:pPr>
            <a:r>
              <a:rPr lang="ar-SY" sz="3200" b="1" dirty="0">
                <a:solidFill>
                  <a:schemeClr val="accent4">
                    <a:lumMod val="50000"/>
                  </a:schemeClr>
                </a:solidFill>
                <a:latin typeface="Arial" panose="020B0604020202020204" pitchFamily="34" charset="0"/>
                <a:cs typeface="Arial" panose="020B0604020202020204" pitchFamily="34" charset="0"/>
              </a:rPr>
              <a:t>اختبارات الأمان </a:t>
            </a:r>
            <a:r>
              <a:rPr lang="en-US" sz="3200" b="1" dirty="0">
                <a:solidFill>
                  <a:schemeClr val="accent4">
                    <a:lumMod val="50000"/>
                  </a:schemeClr>
                </a:solidFill>
                <a:latin typeface="Arial" panose="020B0604020202020204" pitchFamily="34" charset="0"/>
                <a:cs typeface="Arial" panose="020B0604020202020204" pitchFamily="34" charset="0"/>
              </a:rPr>
              <a:t>(Security Tests)</a:t>
            </a:r>
          </a:p>
        </p:txBody>
      </p:sp>
      <p:sp>
        <p:nvSpPr>
          <p:cNvPr id="41" name="Shape 14">
            <a:extLst>
              <a:ext uri="{FF2B5EF4-FFF2-40B4-BE49-F238E27FC236}">
                <a16:creationId xmlns:a16="http://schemas.microsoft.com/office/drawing/2014/main" id="{2DA60653-6A3C-458A-B316-1F03304A5650}"/>
              </a:ext>
            </a:extLst>
          </p:cNvPr>
          <p:cNvSpPr/>
          <p:nvPr/>
        </p:nvSpPr>
        <p:spPr>
          <a:xfrm>
            <a:off x="10341659" y="1840179"/>
            <a:ext cx="476250" cy="476250"/>
          </a:xfrm>
          <a:prstGeom prst="roundRect">
            <a:avLst>
              <a:gd name="adj" fmla="val 192000"/>
            </a:avLst>
          </a:prstGeom>
          <a:solidFill>
            <a:srgbClr val="B88E23"/>
          </a:solidFill>
          <a:ln/>
        </p:spPr>
        <p:txBody>
          <a:bodyPr/>
          <a:lstStyle/>
          <a:p>
            <a:endParaRPr lang="en-US" dirty="0"/>
          </a:p>
        </p:txBody>
      </p:sp>
      <p:sp>
        <p:nvSpPr>
          <p:cNvPr id="42" name="Shape 14">
            <a:extLst>
              <a:ext uri="{FF2B5EF4-FFF2-40B4-BE49-F238E27FC236}">
                <a16:creationId xmlns:a16="http://schemas.microsoft.com/office/drawing/2014/main" id="{B15A446B-5252-4400-8123-2EAA6B0DD78C}"/>
              </a:ext>
            </a:extLst>
          </p:cNvPr>
          <p:cNvSpPr/>
          <p:nvPr/>
        </p:nvSpPr>
        <p:spPr>
          <a:xfrm>
            <a:off x="3487899" y="3924096"/>
            <a:ext cx="476250" cy="476250"/>
          </a:xfrm>
          <a:prstGeom prst="roundRect">
            <a:avLst>
              <a:gd name="adj" fmla="val 192000"/>
            </a:avLst>
          </a:prstGeom>
          <a:solidFill>
            <a:srgbClr val="B88E23"/>
          </a:solidFill>
          <a:ln/>
        </p:spPr>
        <p:txBody>
          <a:bodyPr/>
          <a:lstStyle/>
          <a:p>
            <a:endParaRPr lang="en-US" dirty="0"/>
          </a:p>
        </p:txBody>
      </p:sp>
      <p:sp>
        <p:nvSpPr>
          <p:cNvPr id="43" name="Text 15">
            <a:extLst>
              <a:ext uri="{FF2B5EF4-FFF2-40B4-BE49-F238E27FC236}">
                <a16:creationId xmlns:a16="http://schemas.microsoft.com/office/drawing/2014/main" id="{744ADCA3-F8AF-445C-AA59-0F7D8E9865B1}"/>
              </a:ext>
            </a:extLst>
          </p:cNvPr>
          <p:cNvSpPr/>
          <p:nvPr/>
        </p:nvSpPr>
        <p:spPr>
          <a:xfrm>
            <a:off x="10415121" y="1749835"/>
            <a:ext cx="329184" cy="476250"/>
          </a:xfrm>
          <a:prstGeom prst="rect">
            <a:avLst/>
          </a:prstGeom>
          <a:noFill/>
          <a:ln/>
        </p:spPr>
        <p:txBody>
          <a:bodyPr wrap="none" lIns="0" tIns="0" rIns="0" bIns="0" rtlCol="0" anchor="t"/>
          <a:lstStyle/>
          <a:p>
            <a:pPr marL="0" indent="0" algn="ctr" rtl="1">
              <a:lnSpc>
                <a:spcPct val="150000"/>
              </a:lnSpc>
              <a:buNone/>
            </a:pPr>
            <a:r>
              <a:rPr lang="en-US" sz="2400" dirty="0"/>
              <a:t>1</a:t>
            </a:r>
          </a:p>
        </p:txBody>
      </p:sp>
      <p:sp>
        <p:nvSpPr>
          <p:cNvPr id="22" name="Shape 14">
            <a:extLst>
              <a:ext uri="{FF2B5EF4-FFF2-40B4-BE49-F238E27FC236}">
                <a16:creationId xmlns:a16="http://schemas.microsoft.com/office/drawing/2014/main" id="{C5EBC190-7063-4B82-B371-0F9658902992}"/>
              </a:ext>
            </a:extLst>
          </p:cNvPr>
          <p:cNvSpPr/>
          <p:nvPr/>
        </p:nvSpPr>
        <p:spPr>
          <a:xfrm>
            <a:off x="10341588" y="5021454"/>
            <a:ext cx="476250" cy="476250"/>
          </a:xfrm>
          <a:prstGeom prst="roundRect">
            <a:avLst>
              <a:gd name="adj" fmla="val 192000"/>
            </a:avLst>
          </a:prstGeom>
          <a:solidFill>
            <a:srgbClr val="B88E23"/>
          </a:solidFill>
          <a:ln/>
        </p:spPr>
        <p:txBody>
          <a:bodyPr/>
          <a:lstStyle/>
          <a:p>
            <a:endParaRPr lang="en-US" dirty="0"/>
          </a:p>
        </p:txBody>
      </p:sp>
      <p:sp>
        <p:nvSpPr>
          <p:cNvPr id="44" name="Text 15">
            <a:extLst>
              <a:ext uri="{FF2B5EF4-FFF2-40B4-BE49-F238E27FC236}">
                <a16:creationId xmlns:a16="http://schemas.microsoft.com/office/drawing/2014/main" id="{C42548D1-3851-4F4A-8DC1-28ED9673B58E}"/>
              </a:ext>
            </a:extLst>
          </p:cNvPr>
          <p:cNvSpPr/>
          <p:nvPr/>
        </p:nvSpPr>
        <p:spPr>
          <a:xfrm>
            <a:off x="10415121" y="4916065"/>
            <a:ext cx="329184" cy="413208"/>
          </a:xfrm>
          <a:prstGeom prst="rect">
            <a:avLst/>
          </a:prstGeom>
          <a:noFill/>
          <a:ln/>
        </p:spPr>
        <p:txBody>
          <a:bodyPr wrap="none" lIns="0" tIns="0" rIns="0" bIns="0" rtlCol="0" anchor="t"/>
          <a:lstStyle/>
          <a:p>
            <a:pPr marL="0" indent="0" algn="ctr" rtl="1">
              <a:lnSpc>
                <a:spcPct val="150000"/>
              </a:lnSpc>
              <a:buNone/>
            </a:pPr>
            <a:r>
              <a:rPr lang="ar-SY" sz="2400" dirty="0"/>
              <a:t>2</a:t>
            </a:r>
            <a:endParaRPr lang="en-US" sz="2400" dirty="0"/>
          </a:p>
        </p:txBody>
      </p:sp>
      <p:sp>
        <p:nvSpPr>
          <p:cNvPr id="23" name="Text 15">
            <a:extLst>
              <a:ext uri="{FF2B5EF4-FFF2-40B4-BE49-F238E27FC236}">
                <a16:creationId xmlns:a16="http://schemas.microsoft.com/office/drawing/2014/main" id="{C45DE9BB-2441-403C-B74A-4426B1271FC5}"/>
              </a:ext>
            </a:extLst>
          </p:cNvPr>
          <p:cNvSpPr/>
          <p:nvPr/>
        </p:nvSpPr>
        <p:spPr>
          <a:xfrm>
            <a:off x="3561433" y="3819446"/>
            <a:ext cx="329184" cy="413208"/>
          </a:xfrm>
          <a:prstGeom prst="rect">
            <a:avLst/>
          </a:prstGeom>
          <a:noFill/>
          <a:ln/>
        </p:spPr>
        <p:txBody>
          <a:bodyPr wrap="none" lIns="0" tIns="0" rIns="0" bIns="0" rtlCol="0" anchor="t"/>
          <a:lstStyle/>
          <a:p>
            <a:pPr marL="0" indent="0" algn="ctr" rtl="1">
              <a:lnSpc>
                <a:spcPct val="150000"/>
              </a:lnSpc>
              <a:buNone/>
            </a:pPr>
            <a:r>
              <a:rPr lang="en-US" sz="2400" dirty="0"/>
              <a:t>3</a:t>
            </a:r>
          </a:p>
        </p:txBody>
      </p:sp>
      <p:sp>
        <p:nvSpPr>
          <p:cNvPr id="19" name="Google Shape;110;p22">
            <a:extLst>
              <a:ext uri="{FF2B5EF4-FFF2-40B4-BE49-F238E27FC236}">
                <a16:creationId xmlns:a16="http://schemas.microsoft.com/office/drawing/2014/main" id="{751CCFB1-CEDF-4E78-9BD1-53D1FB927304}"/>
              </a:ext>
            </a:extLst>
          </p:cNvPr>
          <p:cNvSpPr txBox="1">
            <a:spLocks/>
          </p:cNvSpPr>
          <p:nvPr/>
        </p:nvSpPr>
        <p:spPr>
          <a:xfrm>
            <a:off x="786170" y="7407935"/>
            <a:ext cx="964854" cy="606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ctr"/>
            <a:r>
              <a:rPr lang="ar-SY" sz="3600" b="1" dirty="0">
                <a:solidFill>
                  <a:schemeClr val="accent4">
                    <a:lumMod val="50000"/>
                  </a:schemeClr>
                </a:solidFill>
              </a:rPr>
              <a:t>15</a:t>
            </a:r>
          </a:p>
        </p:txBody>
      </p:sp>
    </p:spTree>
    <p:extLst>
      <p:ext uri="{BB962C8B-B14F-4D97-AF65-F5344CB8AC3E}">
        <p14:creationId xmlns:p14="http://schemas.microsoft.com/office/powerpoint/2010/main" val="1817129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500"/>
                                        <p:tgtEl>
                                          <p:spTgt spid="4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par>
                                <p:cTn id="14" presetID="10" presetClass="entr" presetSubtype="0" fill="hold"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500"/>
                                        <p:tgtEl>
                                          <p:spTgt spid="15"/>
                                        </p:tgtEl>
                                      </p:cBhvr>
                                    </p:animEffect>
                                  </p:childTnLst>
                                </p:cTn>
                              </p:par>
                              <p:par>
                                <p:cTn id="17" presetID="10" presetClass="entr" presetSubtype="0"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35"/>
                                        </p:tgtEl>
                                        <p:attrNameLst>
                                          <p:attrName>style.visibility</p:attrName>
                                        </p:attrNameLst>
                                      </p:cBhvr>
                                      <p:to>
                                        <p:strVal val="visible"/>
                                      </p:to>
                                    </p:set>
                                    <p:animEffect transition="in" filter="barn(inVertical)">
                                      <p:cBhvr>
                                        <p:cTn id="24" dur="500"/>
                                        <p:tgtEl>
                                          <p:spTgt spid="35"/>
                                        </p:tgtEl>
                                      </p:cBhvr>
                                    </p:animEffect>
                                  </p:childTnLst>
                                </p:cTn>
                              </p:par>
                              <p:par>
                                <p:cTn id="25" presetID="16" presetClass="entr" presetSubtype="21" fill="hold" grpId="0" nodeType="withEffect">
                                  <p:stCondLst>
                                    <p:cond delay="0"/>
                                  </p:stCondLst>
                                  <p:childTnLst>
                                    <p:set>
                                      <p:cBhvr>
                                        <p:cTn id="26" dur="1" fill="hold">
                                          <p:stCondLst>
                                            <p:cond delay="0"/>
                                          </p:stCondLst>
                                        </p:cTn>
                                        <p:tgtEl>
                                          <p:spTgt spid="44"/>
                                        </p:tgtEl>
                                        <p:attrNameLst>
                                          <p:attrName>style.visibility</p:attrName>
                                        </p:attrNameLst>
                                      </p:cBhvr>
                                      <p:to>
                                        <p:strVal val="visible"/>
                                      </p:to>
                                    </p:set>
                                    <p:animEffect transition="in" filter="barn(inVertical)">
                                      <p:cBhvr>
                                        <p:cTn id="27" dur="500"/>
                                        <p:tgtEl>
                                          <p:spTgt spid="44"/>
                                        </p:tgtEl>
                                      </p:cBhvr>
                                    </p:animEffect>
                                  </p:childTnLst>
                                </p:cTn>
                              </p:par>
                              <p:par>
                                <p:cTn id="28" presetID="16" presetClass="entr" presetSubtype="21" fill="hold" grpId="0"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barn(inVertical)">
                                      <p:cBhvr>
                                        <p:cTn id="30" dur="500"/>
                                        <p:tgtEl>
                                          <p:spTgt spid="22"/>
                                        </p:tgtEl>
                                      </p:cBhvr>
                                    </p:animEffect>
                                  </p:childTnLst>
                                </p:cTn>
                              </p:par>
                              <p:par>
                                <p:cTn id="31" presetID="16" presetClass="entr" presetSubtype="21" fill="hold" grpId="0" nodeType="withEffect">
                                  <p:stCondLst>
                                    <p:cond delay="0"/>
                                  </p:stCondLst>
                                  <p:childTnLst>
                                    <p:set>
                                      <p:cBhvr>
                                        <p:cTn id="32" dur="1" fill="hold">
                                          <p:stCondLst>
                                            <p:cond delay="0"/>
                                          </p:stCondLst>
                                        </p:cTn>
                                        <p:tgtEl>
                                          <p:spTgt spid="39"/>
                                        </p:tgtEl>
                                        <p:attrNameLst>
                                          <p:attrName>style.visibility</p:attrName>
                                        </p:attrNameLst>
                                      </p:cBhvr>
                                      <p:to>
                                        <p:strVal val="visible"/>
                                      </p:to>
                                    </p:set>
                                    <p:animEffect transition="in" filter="barn(inVertical)">
                                      <p:cBhvr>
                                        <p:cTn id="33" dur="500"/>
                                        <p:tgtEl>
                                          <p:spTgt spid="39"/>
                                        </p:tgtEl>
                                      </p:cBhvr>
                                    </p:animEffect>
                                  </p:childTnLst>
                                </p:cTn>
                              </p:par>
                              <p:par>
                                <p:cTn id="34" presetID="16" presetClass="entr" presetSubtype="21" fill="hold" nodeType="withEffect">
                                  <p:stCondLst>
                                    <p:cond delay="0"/>
                                  </p:stCondLst>
                                  <p:childTnLst>
                                    <p:set>
                                      <p:cBhvr>
                                        <p:cTn id="35" dur="1" fill="hold">
                                          <p:stCondLst>
                                            <p:cond delay="0"/>
                                          </p:stCondLst>
                                        </p:cTn>
                                        <p:tgtEl>
                                          <p:spTgt spid="30"/>
                                        </p:tgtEl>
                                        <p:attrNameLst>
                                          <p:attrName>style.visibility</p:attrName>
                                        </p:attrNameLst>
                                      </p:cBhvr>
                                      <p:to>
                                        <p:strVal val="visible"/>
                                      </p:to>
                                    </p:set>
                                    <p:animEffect transition="in" filter="barn(inVertical)">
                                      <p:cBhvr>
                                        <p:cTn id="36" dur="500"/>
                                        <p:tgtEl>
                                          <p:spTgt spid="30"/>
                                        </p:tgtEl>
                                      </p:cBhvr>
                                    </p:animEffect>
                                  </p:childTnLst>
                                </p:cTn>
                              </p:par>
                            </p:childTnLst>
                          </p:cTn>
                        </p:par>
                      </p:childTnLst>
                    </p:cTn>
                  </p:par>
                  <p:par>
                    <p:cTn id="37" fill="hold">
                      <p:stCondLst>
                        <p:cond delay="indefinite"/>
                      </p:stCondLst>
                      <p:childTnLst>
                        <p:par>
                          <p:cTn id="38" fill="hold">
                            <p:stCondLst>
                              <p:cond delay="0"/>
                            </p:stCondLst>
                            <p:childTnLst>
                              <p:par>
                                <p:cTn id="39" presetID="16" presetClass="entr" presetSubtype="21" fill="hold" grpId="0" nodeType="clickEffect">
                                  <p:stCondLst>
                                    <p:cond delay="0"/>
                                  </p:stCondLst>
                                  <p:childTnLst>
                                    <p:set>
                                      <p:cBhvr>
                                        <p:cTn id="40" dur="1" fill="hold">
                                          <p:stCondLst>
                                            <p:cond delay="0"/>
                                          </p:stCondLst>
                                        </p:cTn>
                                        <p:tgtEl>
                                          <p:spTgt spid="42"/>
                                        </p:tgtEl>
                                        <p:attrNameLst>
                                          <p:attrName>style.visibility</p:attrName>
                                        </p:attrNameLst>
                                      </p:cBhvr>
                                      <p:to>
                                        <p:strVal val="visible"/>
                                      </p:to>
                                    </p:set>
                                    <p:animEffect transition="in" filter="barn(inVertical)">
                                      <p:cBhvr>
                                        <p:cTn id="41" dur="500"/>
                                        <p:tgtEl>
                                          <p:spTgt spid="42"/>
                                        </p:tgtEl>
                                      </p:cBhvr>
                                    </p:animEffect>
                                  </p:childTnLst>
                                </p:cTn>
                              </p:par>
                              <p:par>
                                <p:cTn id="42" presetID="16" presetClass="entr" presetSubtype="21" fill="hold" grpId="0" nodeType="withEffect">
                                  <p:stCondLst>
                                    <p:cond delay="0"/>
                                  </p:stCondLst>
                                  <p:childTnLst>
                                    <p:set>
                                      <p:cBhvr>
                                        <p:cTn id="43" dur="1" fill="hold">
                                          <p:stCondLst>
                                            <p:cond delay="0"/>
                                          </p:stCondLst>
                                        </p:cTn>
                                        <p:tgtEl>
                                          <p:spTgt spid="23"/>
                                        </p:tgtEl>
                                        <p:attrNameLst>
                                          <p:attrName>style.visibility</p:attrName>
                                        </p:attrNameLst>
                                      </p:cBhvr>
                                      <p:to>
                                        <p:strVal val="visible"/>
                                      </p:to>
                                    </p:set>
                                    <p:animEffect transition="in" filter="barn(inVertical)">
                                      <p:cBhvr>
                                        <p:cTn id="44" dur="500"/>
                                        <p:tgtEl>
                                          <p:spTgt spid="23"/>
                                        </p:tgtEl>
                                      </p:cBhvr>
                                    </p:animEffect>
                                  </p:childTnLst>
                                </p:cTn>
                              </p:par>
                              <p:par>
                                <p:cTn id="45" presetID="16" presetClass="entr" presetSubtype="21" fill="hold" nodeType="withEffect">
                                  <p:stCondLst>
                                    <p:cond delay="0"/>
                                  </p:stCondLst>
                                  <p:childTnLst>
                                    <p:set>
                                      <p:cBhvr>
                                        <p:cTn id="46" dur="1" fill="hold">
                                          <p:stCondLst>
                                            <p:cond delay="0"/>
                                          </p:stCondLst>
                                        </p:cTn>
                                        <p:tgtEl>
                                          <p:spTgt spid="37"/>
                                        </p:tgtEl>
                                        <p:attrNameLst>
                                          <p:attrName>style.visibility</p:attrName>
                                        </p:attrNameLst>
                                      </p:cBhvr>
                                      <p:to>
                                        <p:strVal val="visible"/>
                                      </p:to>
                                    </p:set>
                                    <p:animEffect transition="in" filter="barn(inVertical)">
                                      <p:cBhvr>
                                        <p:cTn id="47" dur="500"/>
                                        <p:tgtEl>
                                          <p:spTgt spid="37"/>
                                        </p:tgtEl>
                                      </p:cBhvr>
                                    </p:animEffect>
                                  </p:childTnLst>
                                </p:cTn>
                              </p:par>
                              <p:par>
                                <p:cTn id="48" presetID="16" presetClass="entr" presetSubtype="21" fill="hold" nodeType="withEffect">
                                  <p:stCondLst>
                                    <p:cond delay="0"/>
                                  </p:stCondLst>
                                  <p:childTnLst>
                                    <p:set>
                                      <p:cBhvr>
                                        <p:cTn id="49" dur="1" fill="hold">
                                          <p:stCondLst>
                                            <p:cond delay="0"/>
                                          </p:stCondLst>
                                        </p:cTn>
                                        <p:tgtEl>
                                          <p:spTgt spid="36"/>
                                        </p:tgtEl>
                                        <p:attrNameLst>
                                          <p:attrName>style.visibility</p:attrName>
                                        </p:attrNameLst>
                                      </p:cBhvr>
                                      <p:to>
                                        <p:strVal val="visible"/>
                                      </p:to>
                                    </p:set>
                                    <p:animEffect transition="in" filter="barn(inVertical)">
                                      <p:cBhvr>
                                        <p:cTn id="50" dur="500"/>
                                        <p:tgtEl>
                                          <p:spTgt spid="36"/>
                                        </p:tgtEl>
                                      </p:cBhvr>
                                    </p:animEffect>
                                  </p:childTnLst>
                                </p:cTn>
                              </p:par>
                              <p:par>
                                <p:cTn id="51" presetID="16" presetClass="entr" presetSubtype="21"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animEffect transition="in" filter="barn(inVertical)">
                                      <p:cBhvr>
                                        <p:cTn id="53"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39" grpId="0" animBg="1"/>
      <p:bldP spid="40" grpId="0" animBg="1"/>
      <p:bldP spid="41" grpId="0" animBg="1"/>
      <p:bldP spid="42" grpId="0" animBg="1"/>
      <p:bldP spid="43" grpId="0" animBg="1"/>
      <p:bldP spid="22" grpId="0" animBg="1"/>
      <p:bldP spid="44" grpId="0" animBg="1"/>
      <p:bldP spid="23"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14" name="Shape 12"/>
          <p:cNvSpPr/>
          <p:nvPr/>
        </p:nvSpPr>
        <p:spPr>
          <a:xfrm>
            <a:off x="4055807" y="1641096"/>
            <a:ext cx="9788426" cy="2968368"/>
          </a:xfrm>
          <a:prstGeom prst="roundRect">
            <a:avLst>
              <a:gd name="adj" fmla="val 7348"/>
            </a:avLst>
          </a:prstGeom>
          <a:solidFill>
            <a:srgbClr val="F2F2F2"/>
          </a:solidFill>
          <a:ln/>
        </p:spPr>
      </p:sp>
      <p:sp>
        <p:nvSpPr>
          <p:cNvPr id="15" name="Shape 13"/>
          <p:cNvSpPr/>
          <p:nvPr/>
        </p:nvSpPr>
        <p:spPr>
          <a:xfrm flipV="1">
            <a:off x="4138102" y="1555668"/>
            <a:ext cx="9788425" cy="85427"/>
          </a:xfrm>
          <a:prstGeom prst="roundRect">
            <a:avLst>
              <a:gd name="adj" fmla="val 72930"/>
            </a:avLst>
          </a:prstGeom>
          <a:solidFill>
            <a:srgbClr val="B88E23"/>
          </a:solidFill>
          <a:ln/>
        </p:spPr>
      </p:sp>
      <p:sp>
        <p:nvSpPr>
          <p:cNvPr id="27" name="Text 25"/>
          <p:cNvSpPr/>
          <p:nvPr/>
        </p:nvSpPr>
        <p:spPr>
          <a:xfrm>
            <a:off x="4813820" y="1737313"/>
            <a:ext cx="8912412" cy="766103"/>
          </a:xfrm>
          <a:prstGeom prst="rect">
            <a:avLst/>
          </a:prstGeom>
          <a:noFill/>
          <a:ln/>
        </p:spPr>
        <p:txBody>
          <a:bodyPr wrap="none" lIns="0" tIns="0" rIns="0" bIns="0" rtlCol="0" anchor="t"/>
          <a:lstStyle/>
          <a:p>
            <a:pPr algn="just" rtl="1">
              <a:lnSpc>
                <a:spcPct val="150000"/>
              </a:lnSpc>
              <a:buSzPct val="100000"/>
            </a:pPr>
            <a:r>
              <a:rPr lang="ar-SY" sz="3200" b="1" dirty="0">
                <a:solidFill>
                  <a:schemeClr val="accent4">
                    <a:lumMod val="50000"/>
                  </a:schemeClr>
                </a:solidFill>
                <a:latin typeface="Arial" panose="020B0604020202020204" pitchFamily="34" charset="0"/>
                <a:cs typeface="Arial" panose="020B0604020202020204" pitchFamily="34" charset="0"/>
              </a:rPr>
              <a:t>فصل الإعدادات عن الكود</a:t>
            </a:r>
            <a:r>
              <a:rPr lang="en-US" sz="3200" b="1" dirty="0">
                <a:solidFill>
                  <a:schemeClr val="accent4">
                    <a:lumMod val="50000"/>
                  </a:schemeClr>
                </a:solidFill>
                <a:latin typeface="Arial" panose="020B0604020202020204" pitchFamily="34" charset="0"/>
                <a:cs typeface="Arial" panose="020B0604020202020204" pitchFamily="34" charset="0"/>
              </a:rPr>
              <a:t> (Configuration Management)</a:t>
            </a:r>
          </a:p>
        </p:txBody>
      </p:sp>
      <p:sp>
        <p:nvSpPr>
          <p:cNvPr id="32" name="Text 0">
            <a:extLst>
              <a:ext uri="{FF2B5EF4-FFF2-40B4-BE49-F238E27FC236}">
                <a16:creationId xmlns:a16="http://schemas.microsoft.com/office/drawing/2014/main" id="{C329D142-154D-41AA-ADE7-E29BDBAF4B0C}"/>
              </a:ext>
            </a:extLst>
          </p:cNvPr>
          <p:cNvSpPr/>
          <p:nvPr/>
        </p:nvSpPr>
        <p:spPr>
          <a:xfrm>
            <a:off x="10515671" y="350598"/>
            <a:ext cx="3210561" cy="937755"/>
          </a:xfrm>
          <a:prstGeom prst="rect">
            <a:avLst/>
          </a:prstGeom>
          <a:noFill/>
          <a:ln/>
        </p:spPr>
        <p:txBody>
          <a:bodyPr wrap="square" lIns="0" tIns="0" rIns="0" bIns="0" rtlCol="0" anchor="t"/>
          <a:lstStyle/>
          <a:p>
            <a:pPr marL="0" indent="0" algn="r" rtl="1">
              <a:lnSpc>
                <a:spcPct val="150000"/>
              </a:lnSpc>
              <a:buNone/>
            </a:pPr>
            <a:r>
              <a:rPr lang="ar-SY" sz="4400" b="1" dirty="0">
                <a:solidFill>
                  <a:srgbClr val="5C4E3D"/>
                </a:solidFill>
                <a:latin typeface="Arial" panose="020B0604020202020204" pitchFamily="34" charset="0"/>
                <a:ea typeface="Libre Baskerville" pitchFamily="34" charset="-122"/>
                <a:cs typeface="Arial" panose="020B0604020202020204" pitchFamily="34" charset="0"/>
              </a:rPr>
              <a:t>تحسينات مقترحة</a:t>
            </a:r>
            <a:endParaRPr lang="en-US" sz="4400" b="1" dirty="0">
              <a:latin typeface="Arial" panose="020B0604020202020204" pitchFamily="34" charset="0"/>
              <a:cs typeface="Arial" panose="020B0604020202020204" pitchFamily="34" charset="0"/>
            </a:endParaRPr>
          </a:p>
        </p:txBody>
      </p:sp>
      <p:sp>
        <p:nvSpPr>
          <p:cNvPr id="30" name="Shape 12">
            <a:extLst>
              <a:ext uri="{FF2B5EF4-FFF2-40B4-BE49-F238E27FC236}">
                <a16:creationId xmlns:a16="http://schemas.microsoft.com/office/drawing/2014/main" id="{84C5C264-E08F-4196-AD1A-04F70089B1EB}"/>
              </a:ext>
            </a:extLst>
          </p:cNvPr>
          <p:cNvSpPr/>
          <p:nvPr/>
        </p:nvSpPr>
        <p:spPr>
          <a:xfrm>
            <a:off x="4055807" y="5009180"/>
            <a:ext cx="9870720" cy="2968367"/>
          </a:xfrm>
          <a:prstGeom prst="roundRect">
            <a:avLst>
              <a:gd name="adj" fmla="val 7348"/>
            </a:avLst>
          </a:prstGeom>
          <a:solidFill>
            <a:srgbClr val="F2F2F2"/>
          </a:solidFill>
          <a:ln/>
        </p:spPr>
      </p:sp>
      <p:sp>
        <p:nvSpPr>
          <p:cNvPr id="35" name="Shape 13">
            <a:extLst>
              <a:ext uri="{FF2B5EF4-FFF2-40B4-BE49-F238E27FC236}">
                <a16:creationId xmlns:a16="http://schemas.microsoft.com/office/drawing/2014/main" id="{5B8105C7-76FC-408C-BF70-3050D9D43BD9}"/>
              </a:ext>
            </a:extLst>
          </p:cNvPr>
          <p:cNvSpPr/>
          <p:nvPr/>
        </p:nvSpPr>
        <p:spPr>
          <a:xfrm flipV="1">
            <a:off x="4138102" y="4977690"/>
            <a:ext cx="9788425" cy="120964"/>
          </a:xfrm>
          <a:prstGeom prst="roundRect">
            <a:avLst>
              <a:gd name="adj" fmla="val 72930"/>
            </a:avLst>
          </a:prstGeom>
          <a:solidFill>
            <a:srgbClr val="B88E23"/>
          </a:solidFill>
          <a:ln/>
        </p:spPr>
      </p:sp>
      <p:sp>
        <p:nvSpPr>
          <p:cNvPr id="39" name="Text 25">
            <a:extLst>
              <a:ext uri="{FF2B5EF4-FFF2-40B4-BE49-F238E27FC236}">
                <a16:creationId xmlns:a16="http://schemas.microsoft.com/office/drawing/2014/main" id="{5236B462-9CA5-41E4-BFB2-474577F5C872}"/>
              </a:ext>
            </a:extLst>
          </p:cNvPr>
          <p:cNvSpPr/>
          <p:nvPr/>
        </p:nvSpPr>
        <p:spPr>
          <a:xfrm>
            <a:off x="4511040" y="5119876"/>
            <a:ext cx="9215193" cy="854115"/>
          </a:xfrm>
          <a:prstGeom prst="rect">
            <a:avLst/>
          </a:prstGeom>
          <a:noFill/>
          <a:ln/>
        </p:spPr>
        <p:txBody>
          <a:bodyPr wrap="none" lIns="0" tIns="0" rIns="0" bIns="0" rtlCol="0" anchor="t"/>
          <a:lstStyle/>
          <a:p>
            <a:pPr algn="just" rtl="1">
              <a:lnSpc>
                <a:spcPct val="150000"/>
              </a:lnSpc>
              <a:buSzPct val="100000"/>
            </a:pPr>
            <a:r>
              <a:rPr lang="ar-SY" sz="3200" b="1" dirty="0">
                <a:solidFill>
                  <a:schemeClr val="accent4">
                    <a:lumMod val="50000"/>
                  </a:schemeClr>
                </a:solidFill>
                <a:latin typeface="Arial" panose="020B0604020202020204" pitchFamily="34" charset="0"/>
                <a:cs typeface="Arial" panose="020B0604020202020204" pitchFamily="34" charset="0"/>
              </a:rPr>
              <a:t>دعم تعدد اللغات في الواجهة الأمامية </a:t>
            </a:r>
            <a:r>
              <a:rPr lang="en-US" sz="3200" b="1" dirty="0">
                <a:solidFill>
                  <a:schemeClr val="accent4">
                    <a:lumMod val="50000"/>
                  </a:schemeClr>
                </a:solidFill>
                <a:latin typeface="Arial" panose="020B0604020202020204" pitchFamily="34" charset="0"/>
                <a:cs typeface="Arial" panose="020B0604020202020204" pitchFamily="34" charset="0"/>
              </a:rPr>
              <a:t>(Internationalization)</a:t>
            </a:r>
          </a:p>
        </p:txBody>
      </p:sp>
      <p:sp>
        <p:nvSpPr>
          <p:cNvPr id="41" name="Shape 14">
            <a:extLst>
              <a:ext uri="{FF2B5EF4-FFF2-40B4-BE49-F238E27FC236}">
                <a16:creationId xmlns:a16="http://schemas.microsoft.com/office/drawing/2014/main" id="{2DA60653-6A3C-458A-B316-1F03304A5650}"/>
              </a:ext>
            </a:extLst>
          </p:cNvPr>
          <p:cNvSpPr/>
          <p:nvPr/>
        </p:nvSpPr>
        <p:spPr>
          <a:xfrm>
            <a:off x="8794189" y="1360256"/>
            <a:ext cx="476250" cy="476250"/>
          </a:xfrm>
          <a:prstGeom prst="roundRect">
            <a:avLst>
              <a:gd name="adj" fmla="val 192000"/>
            </a:avLst>
          </a:prstGeom>
          <a:solidFill>
            <a:srgbClr val="B88E23"/>
          </a:solidFill>
          <a:ln/>
        </p:spPr>
        <p:txBody>
          <a:bodyPr/>
          <a:lstStyle/>
          <a:p>
            <a:endParaRPr lang="en-US" dirty="0"/>
          </a:p>
        </p:txBody>
      </p:sp>
      <p:sp>
        <p:nvSpPr>
          <p:cNvPr id="43" name="Text 15">
            <a:extLst>
              <a:ext uri="{FF2B5EF4-FFF2-40B4-BE49-F238E27FC236}">
                <a16:creationId xmlns:a16="http://schemas.microsoft.com/office/drawing/2014/main" id="{744ADCA3-F8AF-445C-AA59-0F7D8E9865B1}"/>
              </a:ext>
            </a:extLst>
          </p:cNvPr>
          <p:cNvSpPr/>
          <p:nvPr/>
        </p:nvSpPr>
        <p:spPr>
          <a:xfrm>
            <a:off x="8867722" y="1254319"/>
            <a:ext cx="329184" cy="476250"/>
          </a:xfrm>
          <a:prstGeom prst="rect">
            <a:avLst/>
          </a:prstGeom>
          <a:noFill/>
          <a:ln/>
        </p:spPr>
        <p:txBody>
          <a:bodyPr wrap="none" lIns="0" tIns="0" rIns="0" bIns="0" rtlCol="0" anchor="t"/>
          <a:lstStyle/>
          <a:p>
            <a:pPr marL="0" indent="0" algn="ctr" rtl="1">
              <a:lnSpc>
                <a:spcPct val="150000"/>
              </a:lnSpc>
              <a:buNone/>
            </a:pPr>
            <a:r>
              <a:rPr lang="en-US" sz="2400" dirty="0"/>
              <a:t>1</a:t>
            </a:r>
          </a:p>
        </p:txBody>
      </p:sp>
      <p:sp>
        <p:nvSpPr>
          <p:cNvPr id="22" name="Shape 14">
            <a:extLst>
              <a:ext uri="{FF2B5EF4-FFF2-40B4-BE49-F238E27FC236}">
                <a16:creationId xmlns:a16="http://schemas.microsoft.com/office/drawing/2014/main" id="{C5EBC190-7063-4B82-B371-0F9658902992}"/>
              </a:ext>
            </a:extLst>
          </p:cNvPr>
          <p:cNvSpPr/>
          <p:nvPr/>
        </p:nvSpPr>
        <p:spPr>
          <a:xfrm>
            <a:off x="8950020" y="4772979"/>
            <a:ext cx="476250" cy="476250"/>
          </a:xfrm>
          <a:prstGeom prst="roundRect">
            <a:avLst>
              <a:gd name="adj" fmla="val 192000"/>
            </a:avLst>
          </a:prstGeom>
          <a:solidFill>
            <a:srgbClr val="B88E23"/>
          </a:solidFill>
          <a:ln/>
        </p:spPr>
        <p:txBody>
          <a:bodyPr/>
          <a:lstStyle/>
          <a:p>
            <a:endParaRPr lang="en-US" dirty="0"/>
          </a:p>
        </p:txBody>
      </p:sp>
      <p:sp>
        <p:nvSpPr>
          <p:cNvPr id="44" name="Text 15">
            <a:extLst>
              <a:ext uri="{FF2B5EF4-FFF2-40B4-BE49-F238E27FC236}">
                <a16:creationId xmlns:a16="http://schemas.microsoft.com/office/drawing/2014/main" id="{C42548D1-3851-4F4A-8DC1-28ED9673B58E}"/>
              </a:ext>
            </a:extLst>
          </p:cNvPr>
          <p:cNvSpPr/>
          <p:nvPr/>
        </p:nvSpPr>
        <p:spPr>
          <a:xfrm>
            <a:off x="9032641" y="4706668"/>
            <a:ext cx="329184" cy="413208"/>
          </a:xfrm>
          <a:prstGeom prst="rect">
            <a:avLst/>
          </a:prstGeom>
          <a:noFill/>
          <a:ln/>
        </p:spPr>
        <p:txBody>
          <a:bodyPr wrap="none" lIns="0" tIns="0" rIns="0" bIns="0" rtlCol="0" anchor="t"/>
          <a:lstStyle/>
          <a:p>
            <a:pPr marL="0" indent="0" algn="ctr" rtl="1">
              <a:lnSpc>
                <a:spcPct val="150000"/>
              </a:lnSpc>
              <a:buNone/>
            </a:pPr>
            <a:r>
              <a:rPr lang="ar-SY" sz="2400" dirty="0"/>
              <a:t>2</a:t>
            </a:r>
            <a:endParaRPr lang="en-US" sz="2400" dirty="0"/>
          </a:p>
        </p:txBody>
      </p:sp>
      <p:sp>
        <p:nvSpPr>
          <p:cNvPr id="19" name="Text 17">
            <a:extLst>
              <a:ext uri="{FF2B5EF4-FFF2-40B4-BE49-F238E27FC236}">
                <a16:creationId xmlns:a16="http://schemas.microsoft.com/office/drawing/2014/main" id="{4F3B8C42-98A1-4CD4-AC1F-AF300AB55683}"/>
              </a:ext>
            </a:extLst>
          </p:cNvPr>
          <p:cNvSpPr/>
          <p:nvPr/>
        </p:nvSpPr>
        <p:spPr>
          <a:xfrm>
            <a:off x="4138102" y="2713652"/>
            <a:ext cx="9509240" cy="1895812"/>
          </a:xfrm>
          <a:prstGeom prst="rect">
            <a:avLst/>
          </a:prstGeom>
          <a:noFill/>
          <a:ln/>
        </p:spPr>
        <p:txBody>
          <a:bodyPr wrap="square" lIns="0" tIns="0" rIns="0" bIns="0" rtlCol="0" anchor="t"/>
          <a:lstStyle/>
          <a:p>
            <a:pPr marL="342900" indent="-342900" algn="just" rtl="1">
              <a:lnSpc>
                <a:spcPct val="150000"/>
              </a:lnSpc>
              <a:buFont typeface="Arial" panose="020B0604020202020204" pitchFamily="34" charset="0"/>
              <a:buChar char="•"/>
            </a:pPr>
            <a:r>
              <a:rPr lang="ar-SY" sz="2000" b="1" dirty="0">
                <a:solidFill>
                  <a:srgbClr val="454240"/>
                </a:solidFill>
                <a:latin typeface="Arial" panose="020B0604020202020204" pitchFamily="34" charset="0"/>
                <a:ea typeface="DM Sans" pitchFamily="34" charset="-122"/>
                <a:cs typeface="Arial" panose="020B0604020202020204" pitchFamily="34" charset="0"/>
              </a:rPr>
              <a:t>المشكلة: </a:t>
            </a:r>
            <a:r>
              <a:rPr lang="ar-SY" sz="2000" dirty="0">
                <a:solidFill>
                  <a:srgbClr val="454240"/>
                </a:solidFill>
                <a:latin typeface="Arial" panose="020B0604020202020204" pitchFamily="34" charset="0"/>
                <a:ea typeface="DM Sans" pitchFamily="34" charset="-122"/>
                <a:cs typeface="Arial" panose="020B0604020202020204" pitchFamily="34" charset="0"/>
              </a:rPr>
              <a:t>البيانات الحساسة والمتغيرة (مثل عنوان العقد والمفتاح الخاص) مكتوبة حاليًا بشكل مباشر في الكود </a:t>
            </a:r>
            <a:r>
              <a:rPr lang="en-US" sz="2000" dirty="0">
                <a:solidFill>
                  <a:srgbClr val="454240"/>
                </a:solidFill>
                <a:latin typeface="Arial" panose="020B0604020202020204" pitchFamily="34" charset="0"/>
                <a:ea typeface="DM Sans" pitchFamily="34" charset="-122"/>
                <a:cs typeface="Arial" panose="020B0604020202020204" pitchFamily="34" charset="0"/>
              </a:rPr>
              <a:t>(Hard-coded)</a:t>
            </a:r>
          </a:p>
          <a:p>
            <a:pPr marL="342900" indent="-342900" algn="just" rtl="1">
              <a:lnSpc>
                <a:spcPct val="150000"/>
              </a:lnSpc>
              <a:buFont typeface="Arial" panose="020B0604020202020204" pitchFamily="34" charset="0"/>
              <a:buChar char="•"/>
            </a:pPr>
            <a:r>
              <a:rPr lang="ar-SY" sz="2000" b="1" dirty="0">
                <a:latin typeface="Arial" panose="020B0604020202020204" pitchFamily="34" charset="0"/>
                <a:cs typeface="Arial" panose="020B0604020202020204" pitchFamily="34" charset="0"/>
              </a:rPr>
              <a:t>الحل المقترح: </a:t>
            </a:r>
            <a:r>
              <a:rPr lang="ar-SY" sz="2000" dirty="0">
                <a:latin typeface="Arial" panose="020B0604020202020204" pitchFamily="34" charset="0"/>
                <a:cs typeface="Arial" panose="020B0604020202020204" pitchFamily="34" charset="0"/>
              </a:rPr>
              <a:t>نقل هذه البيانات إلى ملف إعدادات خارجي</a:t>
            </a:r>
            <a:r>
              <a:rPr lang="en-US" sz="2000" dirty="0">
                <a:latin typeface="Arial" panose="020B0604020202020204" pitchFamily="34" charset="0"/>
                <a:cs typeface="Arial" panose="020B0604020202020204" pitchFamily="34" charset="0"/>
              </a:rPr>
              <a:t>.env) </a:t>
            </a:r>
            <a:r>
              <a:rPr lang="ar-SY" sz="2000" dirty="0">
                <a:latin typeface="Arial" panose="020B0604020202020204" pitchFamily="34" charset="0"/>
                <a:cs typeface="Arial" panose="020B0604020202020204" pitchFamily="34" charset="0"/>
              </a:rPr>
              <a:t>) يتم تجاهله من قبل </a:t>
            </a:r>
            <a:r>
              <a:rPr lang="en-US" sz="2000" dirty="0">
                <a:latin typeface="Arial" panose="020B0604020202020204" pitchFamily="34" charset="0"/>
                <a:cs typeface="Arial" panose="020B0604020202020204" pitchFamily="34" charset="0"/>
              </a:rPr>
              <a:t>.Get</a:t>
            </a:r>
            <a:r>
              <a:rPr lang="ar-SY" sz="2000" dirty="0">
                <a:latin typeface="Arial" panose="020B0604020202020204" pitchFamily="34" charset="0"/>
                <a:cs typeface="Arial" panose="020B0604020202020204" pitchFamily="34" charset="0"/>
              </a:rPr>
              <a:t> هذا سيسمح بتغيير الإعدادات دون الحاجة لإعادة بناء الكود، ويزيد من الأمان.</a:t>
            </a:r>
            <a:endParaRPr lang="en-US" sz="2000" dirty="0">
              <a:latin typeface="Arial" panose="020B0604020202020204" pitchFamily="34" charset="0"/>
              <a:cs typeface="Arial" panose="020B0604020202020204" pitchFamily="34" charset="0"/>
            </a:endParaRPr>
          </a:p>
        </p:txBody>
      </p:sp>
      <p:sp>
        <p:nvSpPr>
          <p:cNvPr id="20" name="Text 17">
            <a:extLst>
              <a:ext uri="{FF2B5EF4-FFF2-40B4-BE49-F238E27FC236}">
                <a16:creationId xmlns:a16="http://schemas.microsoft.com/office/drawing/2014/main" id="{D460B350-904B-45D0-AB98-D3905F55E06F}"/>
              </a:ext>
            </a:extLst>
          </p:cNvPr>
          <p:cNvSpPr/>
          <p:nvPr/>
        </p:nvSpPr>
        <p:spPr>
          <a:xfrm>
            <a:off x="4195400" y="5921438"/>
            <a:ext cx="9509240" cy="1895812"/>
          </a:xfrm>
          <a:prstGeom prst="rect">
            <a:avLst/>
          </a:prstGeom>
          <a:noFill/>
          <a:ln/>
        </p:spPr>
        <p:txBody>
          <a:bodyPr wrap="square" lIns="0" tIns="0" rIns="0" bIns="0" rtlCol="0" anchor="t"/>
          <a:lstStyle/>
          <a:p>
            <a:pPr marL="342900" indent="-342900" algn="just" rtl="1">
              <a:lnSpc>
                <a:spcPct val="150000"/>
              </a:lnSpc>
              <a:buFont typeface="Arial" panose="020B0604020202020204" pitchFamily="34" charset="0"/>
              <a:buChar char="•"/>
            </a:pPr>
            <a:r>
              <a:rPr lang="ar-SY" sz="2000" b="1" dirty="0">
                <a:solidFill>
                  <a:srgbClr val="454240"/>
                </a:solidFill>
                <a:latin typeface="Arial" panose="020B0604020202020204" pitchFamily="34" charset="0"/>
                <a:ea typeface="DM Sans" pitchFamily="34" charset="-122"/>
                <a:cs typeface="Arial" panose="020B0604020202020204" pitchFamily="34" charset="0"/>
              </a:rPr>
              <a:t>المشكلة: </a:t>
            </a:r>
            <a:r>
              <a:rPr lang="ar-SY" sz="2000" dirty="0">
                <a:solidFill>
                  <a:srgbClr val="454240"/>
                </a:solidFill>
                <a:latin typeface="Arial" panose="020B0604020202020204" pitchFamily="34" charset="0"/>
                <a:ea typeface="DM Sans" pitchFamily="34" charset="-122"/>
                <a:cs typeface="Arial" panose="020B0604020202020204" pitchFamily="34" charset="0"/>
              </a:rPr>
              <a:t>الواجهة الأمامية حاليًا تعرض النصوص باللغة الإنجليزية فقط.</a:t>
            </a:r>
            <a:endParaRPr lang="en-US" sz="2000" dirty="0">
              <a:solidFill>
                <a:srgbClr val="454240"/>
              </a:solidFill>
              <a:latin typeface="Arial" panose="020B0604020202020204" pitchFamily="34" charset="0"/>
              <a:ea typeface="DM Sans" pitchFamily="34" charset="-122"/>
              <a:cs typeface="Arial" panose="020B0604020202020204" pitchFamily="34" charset="0"/>
            </a:endParaRPr>
          </a:p>
          <a:p>
            <a:pPr marL="342900" indent="-342900" algn="just" rtl="1">
              <a:lnSpc>
                <a:spcPct val="150000"/>
              </a:lnSpc>
              <a:buFont typeface="Arial" panose="020B0604020202020204" pitchFamily="34" charset="0"/>
              <a:buChar char="•"/>
            </a:pPr>
            <a:r>
              <a:rPr lang="ar-SY" sz="2000" b="1" dirty="0">
                <a:latin typeface="Arial" panose="020B0604020202020204" pitchFamily="34" charset="0"/>
                <a:cs typeface="Arial" panose="020B0604020202020204" pitchFamily="34" charset="0"/>
              </a:rPr>
              <a:t>الحل المقترح: </a:t>
            </a:r>
            <a:r>
              <a:rPr lang="ar-SY" sz="2000" dirty="0">
                <a:latin typeface="Arial" panose="020B0604020202020204" pitchFamily="34" charset="0"/>
                <a:cs typeface="Arial" panose="020B0604020202020204" pitchFamily="34" charset="0"/>
              </a:rPr>
              <a:t>إضافة آلية لدعم تعدد اللغات (مثل العربية والإنجليزية). سيتم ذلك عن طريق فصل كل النصوص عن الكود ووضعها في ملفات ترجمة منفصلة، ويقوم التطبيق بعرض اللغة المناسبة بناءً على اختيار المستخدم.</a:t>
            </a:r>
            <a:endParaRPr lang="en-US" sz="2000" dirty="0">
              <a:latin typeface="Arial" panose="020B0604020202020204" pitchFamily="34" charset="0"/>
              <a:cs typeface="Arial" panose="020B0604020202020204" pitchFamily="34" charset="0"/>
            </a:endParaRPr>
          </a:p>
        </p:txBody>
      </p:sp>
      <p:sp>
        <p:nvSpPr>
          <p:cNvPr id="21" name="Google Shape;110;p22">
            <a:extLst>
              <a:ext uri="{FF2B5EF4-FFF2-40B4-BE49-F238E27FC236}">
                <a16:creationId xmlns:a16="http://schemas.microsoft.com/office/drawing/2014/main" id="{051705BF-6C60-417C-9104-1FCFE4591DA6}"/>
              </a:ext>
            </a:extLst>
          </p:cNvPr>
          <p:cNvSpPr txBox="1">
            <a:spLocks/>
          </p:cNvSpPr>
          <p:nvPr/>
        </p:nvSpPr>
        <p:spPr>
          <a:xfrm>
            <a:off x="925760" y="7407935"/>
            <a:ext cx="825263" cy="606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ctr"/>
            <a:r>
              <a:rPr lang="ar-SY" sz="3600" b="1" dirty="0">
                <a:solidFill>
                  <a:schemeClr val="accent4">
                    <a:lumMod val="50000"/>
                  </a:schemeClr>
                </a:solidFill>
              </a:rPr>
              <a:t>16</a:t>
            </a:r>
          </a:p>
        </p:txBody>
      </p:sp>
    </p:spTree>
    <p:extLst>
      <p:ext uri="{BB962C8B-B14F-4D97-AF65-F5344CB8AC3E}">
        <p14:creationId xmlns:p14="http://schemas.microsoft.com/office/powerpoint/2010/main" val="1487957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barn(inVertical)">
                                      <p:cBhvr>
                                        <p:cTn id="7" dur="500"/>
                                        <p:tgtEl>
                                          <p:spTgt spid="43"/>
                                        </p:tgtEl>
                                      </p:cBhvr>
                                    </p:animEffect>
                                  </p:childTnLst>
                                </p:cTn>
                              </p:par>
                              <p:par>
                                <p:cTn id="8" presetID="16" presetClass="entr" presetSubtype="21"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arn(inVertical)">
                                      <p:cBhvr>
                                        <p:cTn id="10" dur="500"/>
                                        <p:tgtEl>
                                          <p:spTgt spid="15"/>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barn(inVertical)">
                                      <p:cBhvr>
                                        <p:cTn id="13" dur="500"/>
                                        <p:tgtEl>
                                          <p:spTgt spid="41"/>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barn(inVertical)">
                                      <p:cBhvr>
                                        <p:cTn id="16" dur="500"/>
                                        <p:tgtEl>
                                          <p:spTgt spid="27"/>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barn(inVertical)">
                                      <p:cBhvr>
                                        <p:cTn id="19" dur="500"/>
                                        <p:tgtEl>
                                          <p:spTgt spid="19"/>
                                        </p:tgtEl>
                                      </p:cBhvr>
                                    </p:animEffect>
                                  </p:childTnLst>
                                </p:cTn>
                              </p:par>
                              <p:par>
                                <p:cTn id="20" presetID="16" presetClass="entr" presetSubtype="21" fill="hold"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barn(inVertical)">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barn(inVertical)">
                                      <p:cBhvr>
                                        <p:cTn id="27" dur="500"/>
                                        <p:tgtEl>
                                          <p:spTgt spid="22"/>
                                        </p:tgtEl>
                                      </p:cBhvr>
                                    </p:animEffect>
                                  </p:childTnLst>
                                </p:cTn>
                              </p:par>
                              <p:par>
                                <p:cTn id="28" presetID="16" presetClass="entr" presetSubtype="21" fill="hold" grpId="0" nodeType="withEffect">
                                  <p:stCondLst>
                                    <p:cond delay="0"/>
                                  </p:stCondLst>
                                  <p:childTnLst>
                                    <p:set>
                                      <p:cBhvr>
                                        <p:cTn id="29" dur="1" fill="hold">
                                          <p:stCondLst>
                                            <p:cond delay="0"/>
                                          </p:stCondLst>
                                        </p:cTn>
                                        <p:tgtEl>
                                          <p:spTgt spid="44"/>
                                        </p:tgtEl>
                                        <p:attrNameLst>
                                          <p:attrName>style.visibility</p:attrName>
                                        </p:attrNameLst>
                                      </p:cBhvr>
                                      <p:to>
                                        <p:strVal val="visible"/>
                                      </p:to>
                                    </p:set>
                                    <p:animEffect transition="in" filter="barn(inVertical)">
                                      <p:cBhvr>
                                        <p:cTn id="30" dur="500"/>
                                        <p:tgtEl>
                                          <p:spTgt spid="44"/>
                                        </p:tgtEl>
                                      </p:cBhvr>
                                    </p:animEffect>
                                  </p:childTnLst>
                                </p:cTn>
                              </p:par>
                              <p:par>
                                <p:cTn id="31" presetID="16" presetClass="entr" presetSubtype="21" fill="hold" nodeType="withEffect">
                                  <p:stCondLst>
                                    <p:cond delay="0"/>
                                  </p:stCondLst>
                                  <p:childTnLst>
                                    <p:set>
                                      <p:cBhvr>
                                        <p:cTn id="32" dur="1" fill="hold">
                                          <p:stCondLst>
                                            <p:cond delay="0"/>
                                          </p:stCondLst>
                                        </p:cTn>
                                        <p:tgtEl>
                                          <p:spTgt spid="35"/>
                                        </p:tgtEl>
                                        <p:attrNameLst>
                                          <p:attrName>style.visibility</p:attrName>
                                        </p:attrNameLst>
                                      </p:cBhvr>
                                      <p:to>
                                        <p:strVal val="visible"/>
                                      </p:to>
                                    </p:set>
                                    <p:animEffect transition="in" filter="barn(inVertical)">
                                      <p:cBhvr>
                                        <p:cTn id="33" dur="500"/>
                                        <p:tgtEl>
                                          <p:spTgt spid="35"/>
                                        </p:tgtEl>
                                      </p:cBhvr>
                                    </p:animEffect>
                                  </p:childTnLst>
                                </p:cTn>
                              </p:par>
                              <p:par>
                                <p:cTn id="34" presetID="16" presetClass="entr" presetSubtype="21" fill="hold" grpId="0" nodeType="withEffect">
                                  <p:stCondLst>
                                    <p:cond delay="0"/>
                                  </p:stCondLst>
                                  <p:childTnLst>
                                    <p:set>
                                      <p:cBhvr>
                                        <p:cTn id="35" dur="1" fill="hold">
                                          <p:stCondLst>
                                            <p:cond delay="0"/>
                                          </p:stCondLst>
                                        </p:cTn>
                                        <p:tgtEl>
                                          <p:spTgt spid="39"/>
                                        </p:tgtEl>
                                        <p:attrNameLst>
                                          <p:attrName>style.visibility</p:attrName>
                                        </p:attrNameLst>
                                      </p:cBhvr>
                                      <p:to>
                                        <p:strVal val="visible"/>
                                      </p:to>
                                    </p:set>
                                    <p:animEffect transition="in" filter="barn(inVertical)">
                                      <p:cBhvr>
                                        <p:cTn id="36" dur="500"/>
                                        <p:tgtEl>
                                          <p:spTgt spid="39"/>
                                        </p:tgtEl>
                                      </p:cBhvr>
                                    </p:animEffect>
                                  </p:childTnLst>
                                </p:cTn>
                              </p:par>
                              <p:par>
                                <p:cTn id="37" presetID="16" presetClass="entr" presetSubtype="21"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barn(inVertical)">
                                      <p:cBhvr>
                                        <p:cTn id="39" dur="500"/>
                                        <p:tgtEl>
                                          <p:spTgt spid="20"/>
                                        </p:tgtEl>
                                      </p:cBhvr>
                                    </p:animEffect>
                                  </p:childTnLst>
                                </p:cTn>
                              </p:par>
                              <p:par>
                                <p:cTn id="40" presetID="16" presetClass="entr" presetSubtype="21" fill="hold" nodeType="with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barn(inVertical)">
                                      <p:cBhvr>
                                        <p:cTn id="42"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39" grpId="0" animBg="1"/>
      <p:bldP spid="41" grpId="0" animBg="1"/>
      <p:bldP spid="43" grpId="0" animBg="1"/>
      <p:bldP spid="22" grpId="0" animBg="1"/>
      <p:bldP spid="44" grpId="0" animBg="1"/>
      <p:bldP spid="19" grpId="0" animBg="1"/>
      <p:bldP spid="2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14" name="Shape 12"/>
          <p:cNvSpPr/>
          <p:nvPr/>
        </p:nvSpPr>
        <p:spPr>
          <a:xfrm>
            <a:off x="9674942" y="2127477"/>
            <a:ext cx="4169289" cy="1326816"/>
          </a:xfrm>
          <a:prstGeom prst="roundRect">
            <a:avLst>
              <a:gd name="adj" fmla="val 7348"/>
            </a:avLst>
          </a:prstGeom>
          <a:solidFill>
            <a:srgbClr val="F2F2F2"/>
          </a:solidFill>
          <a:ln/>
        </p:spPr>
      </p:sp>
      <p:sp>
        <p:nvSpPr>
          <p:cNvPr id="15" name="Shape 13"/>
          <p:cNvSpPr/>
          <p:nvPr/>
        </p:nvSpPr>
        <p:spPr>
          <a:xfrm flipV="1">
            <a:off x="9674942" y="1803356"/>
            <a:ext cx="4169289" cy="105753"/>
          </a:xfrm>
          <a:prstGeom prst="roundRect">
            <a:avLst>
              <a:gd name="adj" fmla="val 72930"/>
            </a:avLst>
          </a:prstGeom>
          <a:solidFill>
            <a:srgbClr val="B88E23"/>
          </a:solidFill>
          <a:ln/>
        </p:spPr>
      </p:sp>
      <p:sp>
        <p:nvSpPr>
          <p:cNvPr id="16" name="Shape 14"/>
          <p:cNvSpPr/>
          <p:nvPr/>
        </p:nvSpPr>
        <p:spPr>
          <a:xfrm>
            <a:off x="11521461" y="1565232"/>
            <a:ext cx="476250" cy="476250"/>
          </a:xfrm>
          <a:prstGeom prst="roundRect">
            <a:avLst>
              <a:gd name="adj" fmla="val 192000"/>
            </a:avLst>
          </a:prstGeom>
          <a:solidFill>
            <a:srgbClr val="B88E23"/>
          </a:solidFill>
          <a:ln/>
        </p:spPr>
        <p:txBody>
          <a:bodyPr/>
          <a:lstStyle/>
          <a:p>
            <a:endParaRPr lang="en-US" dirty="0"/>
          </a:p>
        </p:txBody>
      </p:sp>
      <p:sp>
        <p:nvSpPr>
          <p:cNvPr id="17" name="Text 15"/>
          <p:cNvSpPr/>
          <p:nvPr/>
        </p:nvSpPr>
        <p:spPr>
          <a:xfrm>
            <a:off x="11597053" y="1505313"/>
            <a:ext cx="329184" cy="413208"/>
          </a:xfrm>
          <a:prstGeom prst="rect">
            <a:avLst/>
          </a:prstGeom>
          <a:noFill/>
          <a:ln/>
        </p:spPr>
        <p:txBody>
          <a:bodyPr wrap="none" lIns="0" tIns="0" rIns="0" bIns="0" rtlCol="0" anchor="t"/>
          <a:lstStyle/>
          <a:p>
            <a:pPr marL="0" indent="0" algn="ctr" rtl="1">
              <a:lnSpc>
                <a:spcPct val="150000"/>
              </a:lnSpc>
              <a:buNone/>
            </a:pPr>
            <a:r>
              <a:rPr lang="ar-SY" sz="2400" dirty="0"/>
              <a:t>1</a:t>
            </a:r>
            <a:endParaRPr lang="en-US" sz="2400" dirty="0"/>
          </a:p>
        </p:txBody>
      </p:sp>
      <p:sp>
        <p:nvSpPr>
          <p:cNvPr id="18" name="Text 16"/>
          <p:cNvSpPr/>
          <p:nvPr/>
        </p:nvSpPr>
        <p:spPr>
          <a:xfrm>
            <a:off x="9827342" y="2169778"/>
            <a:ext cx="3944464" cy="1284515"/>
          </a:xfrm>
          <a:prstGeom prst="rect">
            <a:avLst/>
          </a:prstGeom>
          <a:noFill/>
          <a:ln/>
        </p:spPr>
        <p:txBody>
          <a:bodyPr wrap="none" lIns="0" tIns="0" rIns="0" bIns="0" rtlCol="0" anchor="t"/>
          <a:lstStyle/>
          <a:p>
            <a:pPr marL="0" indent="0" algn="ctr" rtl="1">
              <a:lnSpc>
                <a:spcPct val="200000"/>
              </a:lnSpc>
              <a:buNone/>
            </a:pPr>
            <a:r>
              <a:rPr lang="ar-SY" sz="28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توسيع وظائف العقد الذكي</a:t>
            </a:r>
          </a:p>
        </p:txBody>
      </p:sp>
      <p:sp>
        <p:nvSpPr>
          <p:cNvPr id="32" name="Text 0">
            <a:extLst>
              <a:ext uri="{FF2B5EF4-FFF2-40B4-BE49-F238E27FC236}">
                <a16:creationId xmlns:a16="http://schemas.microsoft.com/office/drawing/2014/main" id="{C329D142-154D-41AA-ADE7-E29BDBAF4B0C}"/>
              </a:ext>
            </a:extLst>
          </p:cNvPr>
          <p:cNvSpPr/>
          <p:nvPr/>
        </p:nvSpPr>
        <p:spPr>
          <a:xfrm>
            <a:off x="10076688" y="350598"/>
            <a:ext cx="3649545" cy="937755"/>
          </a:xfrm>
          <a:prstGeom prst="rect">
            <a:avLst/>
          </a:prstGeom>
          <a:noFill/>
          <a:ln/>
        </p:spPr>
        <p:txBody>
          <a:bodyPr wrap="square" lIns="0" tIns="0" rIns="0" bIns="0" rtlCol="0" anchor="t"/>
          <a:lstStyle/>
          <a:p>
            <a:pPr marL="0" indent="0" algn="r" rtl="1">
              <a:lnSpc>
                <a:spcPct val="150000"/>
              </a:lnSpc>
              <a:buNone/>
            </a:pPr>
            <a:r>
              <a:rPr lang="ar-SY" sz="4400" b="1" dirty="0">
                <a:solidFill>
                  <a:srgbClr val="5C4E3D"/>
                </a:solidFill>
                <a:latin typeface="Arial" panose="020B0604020202020204" pitchFamily="34" charset="0"/>
                <a:ea typeface="Libre Baskerville" pitchFamily="34" charset="-122"/>
                <a:cs typeface="Arial" panose="020B0604020202020204" pitchFamily="34" charset="0"/>
              </a:rPr>
              <a:t> الآفاق المستقبلية</a:t>
            </a:r>
            <a:endParaRPr lang="en-US" sz="4400" b="1" dirty="0">
              <a:latin typeface="Arial" panose="020B0604020202020204" pitchFamily="34" charset="0"/>
              <a:cs typeface="Arial" panose="020B0604020202020204" pitchFamily="34" charset="0"/>
            </a:endParaRPr>
          </a:p>
        </p:txBody>
      </p:sp>
      <p:sp>
        <p:nvSpPr>
          <p:cNvPr id="20" name="Shape 12">
            <a:extLst>
              <a:ext uri="{FF2B5EF4-FFF2-40B4-BE49-F238E27FC236}">
                <a16:creationId xmlns:a16="http://schemas.microsoft.com/office/drawing/2014/main" id="{30E45C8A-F5DB-42F4-A9ED-513E96BCA189}"/>
              </a:ext>
            </a:extLst>
          </p:cNvPr>
          <p:cNvSpPr/>
          <p:nvPr/>
        </p:nvSpPr>
        <p:spPr>
          <a:xfrm>
            <a:off x="9674942" y="4111900"/>
            <a:ext cx="4169289" cy="1326816"/>
          </a:xfrm>
          <a:prstGeom prst="roundRect">
            <a:avLst>
              <a:gd name="adj" fmla="val 7348"/>
            </a:avLst>
          </a:prstGeom>
          <a:solidFill>
            <a:srgbClr val="F2F2F2"/>
          </a:solidFill>
          <a:ln/>
        </p:spPr>
      </p:sp>
      <p:sp>
        <p:nvSpPr>
          <p:cNvPr id="26" name="Text 16">
            <a:extLst>
              <a:ext uri="{FF2B5EF4-FFF2-40B4-BE49-F238E27FC236}">
                <a16:creationId xmlns:a16="http://schemas.microsoft.com/office/drawing/2014/main" id="{7B39F710-3304-4A88-9B03-590DB19C15CB}"/>
              </a:ext>
            </a:extLst>
          </p:cNvPr>
          <p:cNvSpPr/>
          <p:nvPr/>
        </p:nvSpPr>
        <p:spPr>
          <a:xfrm>
            <a:off x="9827342" y="4133050"/>
            <a:ext cx="4096864" cy="1284515"/>
          </a:xfrm>
          <a:prstGeom prst="rect">
            <a:avLst/>
          </a:prstGeom>
          <a:noFill/>
          <a:ln/>
        </p:spPr>
        <p:txBody>
          <a:bodyPr wrap="none" lIns="0" tIns="0" rIns="0" bIns="0" rtlCol="0" anchor="t"/>
          <a:lstStyle/>
          <a:p>
            <a:pPr marL="0" indent="0" algn="ctr" rtl="1">
              <a:lnSpc>
                <a:spcPct val="200000"/>
              </a:lnSpc>
              <a:buNone/>
            </a:pPr>
            <a:r>
              <a:rPr lang="ar-SY" sz="28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ربط النظام مع أنظمة الجامعات </a:t>
            </a:r>
          </a:p>
        </p:txBody>
      </p:sp>
      <p:sp>
        <p:nvSpPr>
          <p:cNvPr id="27" name="Shape 12">
            <a:extLst>
              <a:ext uri="{FF2B5EF4-FFF2-40B4-BE49-F238E27FC236}">
                <a16:creationId xmlns:a16="http://schemas.microsoft.com/office/drawing/2014/main" id="{359B161C-20EC-4D19-8BBA-2995164A25FC}"/>
              </a:ext>
            </a:extLst>
          </p:cNvPr>
          <p:cNvSpPr/>
          <p:nvPr/>
        </p:nvSpPr>
        <p:spPr>
          <a:xfrm>
            <a:off x="3127563" y="2169778"/>
            <a:ext cx="4187637" cy="1326816"/>
          </a:xfrm>
          <a:prstGeom prst="roundRect">
            <a:avLst>
              <a:gd name="adj" fmla="val 7348"/>
            </a:avLst>
          </a:prstGeom>
          <a:solidFill>
            <a:srgbClr val="F2F2F2"/>
          </a:solidFill>
          <a:ln/>
        </p:spPr>
      </p:sp>
      <p:sp>
        <p:nvSpPr>
          <p:cNvPr id="28" name="Text 16">
            <a:extLst>
              <a:ext uri="{FF2B5EF4-FFF2-40B4-BE49-F238E27FC236}">
                <a16:creationId xmlns:a16="http://schemas.microsoft.com/office/drawing/2014/main" id="{6418B4CB-C13D-4B68-A108-71AF00B9F1B8}"/>
              </a:ext>
            </a:extLst>
          </p:cNvPr>
          <p:cNvSpPr/>
          <p:nvPr/>
        </p:nvSpPr>
        <p:spPr>
          <a:xfrm>
            <a:off x="3370735" y="2212079"/>
            <a:ext cx="3853691" cy="1284515"/>
          </a:xfrm>
          <a:prstGeom prst="rect">
            <a:avLst/>
          </a:prstGeom>
          <a:noFill/>
          <a:ln/>
        </p:spPr>
        <p:txBody>
          <a:bodyPr wrap="none" lIns="0" tIns="0" rIns="0" bIns="0" rtlCol="0" anchor="t"/>
          <a:lstStyle/>
          <a:p>
            <a:pPr marL="0" indent="0" algn="ctr" rtl="1">
              <a:lnSpc>
                <a:spcPct val="200000"/>
              </a:lnSpc>
              <a:buNone/>
            </a:pPr>
            <a:r>
              <a:rPr lang="ar-SY" sz="28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النشر على شبكة عامة</a:t>
            </a:r>
          </a:p>
        </p:txBody>
      </p:sp>
      <p:sp>
        <p:nvSpPr>
          <p:cNvPr id="29" name="Shape 12">
            <a:extLst>
              <a:ext uri="{FF2B5EF4-FFF2-40B4-BE49-F238E27FC236}">
                <a16:creationId xmlns:a16="http://schemas.microsoft.com/office/drawing/2014/main" id="{EDC89CB1-10A1-4A23-B41A-17B00AA390EE}"/>
              </a:ext>
            </a:extLst>
          </p:cNvPr>
          <p:cNvSpPr/>
          <p:nvPr/>
        </p:nvSpPr>
        <p:spPr>
          <a:xfrm>
            <a:off x="3145911" y="4133050"/>
            <a:ext cx="4169289" cy="1326816"/>
          </a:xfrm>
          <a:prstGeom prst="roundRect">
            <a:avLst>
              <a:gd name="adj" fmla="val 7348"/>
            </a:avLst>
          </a:prstGeom>
          <a:solidFill>
            <a:srgbClr val="F2F2F2"/>
          </a:solidFill>
          <a:ln/>
        </p:spPr>
      </p:sp>
      <p:sp>
        <p:nvSpPr>
          <p:cNvPr id="30" name="Text 16">
            <a:extLst>
              <a:ext uri="{FF2B5EF4-FFF2-40B4-BE49-F238E27FC236}">
                <a16:creationId xmlns:a16="http://schemas.microsoft.com/office/drawing/2014/main" id="{C9FBB5EC-FDE8-4D85-AE5F-BE1780E2A9CE}"/>
              </a:ext>
            </a:extLst>
          </p:cNvPr>
          <p:cNvSpPr/>
          <p:nvPr/>
        </p:nvSpPr>
        <p:spPr>
          <a:xfrm>
            <a:off x="3370736" y="4133050"/>
            <a:ext cx="4096864" cy="1284515"/>
          </a:xfrm>
          <a:prstGeom prst="rect">
            <a:avLst/>
          </a:prstGeom>
          <a:noFill/>
          <a:ln/>
        </p:spPr>
        <p:txBody>
          <a:bodyPr wrap="none" lIns="0" tIns="0" rIns="0" bIns="0" rtlCol="0" anchor="t"/>
          <a:lstStyle/>
          <a:p>
            <a:pPr marL="0" indent="0" algn="ctr" rtl="1">
              <a:lnSpc>
                <a:spcPct val="150000"/>
              </a:lnSpc>
              <a:buNone/>
            </a:pPr>
            <a:r>
              <a:rPr lang="ar-SY" sz="28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تعزيز خصوصية الطالب </a:t>
            </a:r>
          </a:p>
          <a:p>
            <a:pPr marL="0" indent="0" algn="ctr" rtl="1">
              <a:lnSpc>
                <a:spcPct val="150000"/>
              </a:lnSpc>
              <a:buNone/>
            </a:pPr>
            <a:r>
              <a:rPr lang="ar-SY" sz="28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والتحكم في البيانات</a:t>
            </a:r>
          </a:p>
        </p:txBody>
      </p:sp>
      <p:sp>
        <p:nvSpPr>
          <p:cNvPr id="34" name="Shape 13">
            <a:extLst>
              <a:ext uri="{FF2B5EF4-FFF2-40B4-BE49-F238E27FC236}">
                <a16:creationId xmlns:a16="http://schemas.microsoft.com/office/drawing/2014/main" id="{C59EEFF1-E26D-4286-A548-CF0F411AD096}"/>
              </a:ext>
            </a:extLst>
          </p:cNvPr>
          <p:cNvSpPr/>
          <p:nvPr/>
        </p:nvSpPr>
        <p:spPr>
          <a:xfrm flipV="1">
            <a:off x="3145911" y="3869730"/>
            <a:ext cx="4169289" cy="105753"/>
          </a:xfrm>
          <a:prstGeom prst="roundRect">
            <a:avLst>
              <a:gd name="adj" fmla="val 72930"/>
            </a:avLst>
          </a:prstGeom>
          <a:solidFill>
            <a:srgbClr val="B88E23"/>
          </a:solidFill>
          <a:ln/>
        </p:spPr>
      </p:sp>
      <p:sp>
        <p:nvSpPr>
          <p:cNvPr id="35" name="Shape 13">
            <a:extLst>
              <a:ext uri="{FF2B5EF4-FFF2-40B4-BE49-F238E27FC236}">
                <a16:creationId xmlns:a16="http://schemas.microsoft.com/office/drawing/2014/main" id="{CE0CA3C1-E5A5-4247-B9B5-127E8E2A58D1}"/>
              </a:ext>
            </a:extLst>
          </p:cNvPr>
          <p:cNvSpPr/>
          <p:nvPr/>
        </p:nvSpPr>
        <p:spPr>
          <a:xfrm flipV="1">
            <a:off x="3145911" y="1834179"/>
            <a:ext cx="4169289" cy="105753"/>
          </a:xfrm>
          <a:prstGeom prst="roundRect">
            <a:avLst>
              <a:gd name="adj" fmla="val 72930"/>
            </a:avLst>
          </a:prstGeom>
          <a:solidFill>
            <a:srgbClr val="B88E23"/>
          </a:solidFill>
          <a:ln/>
        </p:spPr>
      </p:sp>
      <p:sp>
        <p:nvSpPr>
          <p:cNvPr id="36" name="Shape 13">
            <a:extLst>
              <a:ext uri="{FF2B5EF4-FFF2-40B4-BE49-F238E27FC236}">
                <a16:creationId xmlns:a16="http://schemas.microsoft.com/office/drawing/2014/main" id="{575EAB99-4800-4765-9D10-0180E4831F51}"/>
              </a:ext>
            </a:extLst>
          </p:cNvPr>
          <p:cNvSpPr/>
          <p:nvPr/>
        </p:nvSpPr>
        <p:spPr>
          <a:xfrm flipV="1">
            <a:off x="9674942" y="3807539"/>
            <a:ext cx="4169289" cy="105753"/>
          </a:xfrm>
          <a:prstGeom prst="roundRect">
            <a:avLst>
              <a:gd name="adj" fmla="val 72930"/>
            </a:avLst>
          </a:prstGeom>
          <a:solidFill>
            <a:srgbClr val="B88E23"/>
          </a:solidFill>
          <a:ln/>
        </p:spPr>
      </p:sp>
      <p:sp>
        <p:nvSpPr>
          <p:cNvPr id="37" name="Shape 14">
            <a:extLst>
              <a:ext uri="{FF2B5EF4-FFF2-40B4-BE49-F238E27FC236}">
                <a16:creationId xmlns:a16="http://schemas.microsoft.com/office/drawing/2014/main" id="{EA01E174-A8DC-40DA-AC29-69E550303BC6}"/>
              </a:ext>
            </a:extLst>
          </p:cNvPr>
          <p:cNvSpPr/>
          <p:nvPr/>
        </p:nvSpPr>
        <p:spPr>
          <a:xfrm>
            <a:off x="11521461" y="3569414"/>
            <a:ext cx="476250" cy="476250"/>
          </a:xfrm>
          <a:prstGeom prst="roundRect">
            <a:avLst>
              <a:gd name="adj" fmla="val 192000"/>
            </a:avLst>
          </a:prstGeom>
          <a:solidFill>
            <a:srgbClr val="B88E23"/>
          </a:solidFill>
          <a:ln/>
        </p:spPr>
        <p:txBody>
          <a:bodyPr/>
          <a:lstStyle/>
          <a:p>
            <a:endParaRPr lang="en-US" dirty="0"/>
          </a:p>
        </p:txBody>
      </p:sp>
      <p:sp>
        <p:nvSpPr>
          <p:cNvPr id="38" name="Text 15">
            <a:extLst>
              <a:ext uri="{FF2B5EF4-FFF2-40B4-BE49-F238E27FC236}">
                <a16:creationId xmlns:a16="http://schemas.microsoft.com/office/drawing/2014/main" id="{17E6C5D1-17F7-4749-9EC6-7994CF4AD2F6}"/>
              </a:ext>
            </a:extLst>
          </p:cNvPr>
          <p:cNvSpPr/>
          <p:nvPr/>
        </p:nvSpPr>
        <p:spPr>
          <a:xfrm>
            <a:off x="11597053" y="3435379"/>
            <a:ext cx="329184" cy="413208"/>
          </a:xfrm>
          <a:prstGeom prst="rect">
            <a:avLst/>
          </a:prstGeom>
          <a:noFill/>
          <a:ln/>
        </p:spPr>
        <p:txBody>
          <a:bodyPr wrap="none" lIns="0" tIns="0" rIns="0" bIns="0" rtlCol="0" anchor="t"/>
          <a:lstStyle/>
          <a:p>
            <a:pPr marL="0" indent="0" algn="ctr" rtl="1">
              <a:lnSpc>
                <a:spcPct val="150000"/>
              </a:lnSpc>
              <a:buNone/>
            </a:pPr>
            <a:r>
              <a:rPr lang="ar-SY" sz="2400" dirty="0"/>
              <a:t>2</a:t>
            </a:r>
            <a:endParaRPr lang="en-US" sz="2400" dirty="0"/>
          </a:p>
        </p:txBody>
      </p:sp>
      <p:sp>
        <p:nvSpPr>
          <p:cNvPr id="39" name="Shape 14">
            <a:extLst>
              <a:ext uri="{FF2B5EF4-FFF2-40B4-BE49-F238E27FC236}">
                <a16:creationId xmlns:a16="http://schemas.microsoft.com/office/drawing/2014/main" id="{DAA373C3-5A12-49B8-B5FA-251A105A75B1}"/>
              </a:ext>
            </a:extLst>
          </p:cNvPr>
          <p:cNvSpPr/>
          <p:nvPr/>
        </p:nvSpPr>
        <p:spPr>
          <a:xfrm>
            <a:off x="4992430" y="1578605"/>
            <a:ext cx="476250" cy="476250"/>
          </a:xfrm>
          <a:prstGeom prst="roundRect">
            <a:avLst>
              <a:gd name="adj" fmla="val 192000"/>
            </a:avLst>
          </a:prstGeom>
          <a:solidFill>
            <a:srgbClr val="B88E23"/>
          </a:solidFill>
          <a:ln/>
        </p:spPr>
        <p:txBody>
          <a:bodyPr/>
          <a:lstStyle/>
          <a:p>
            <a:endParaRPr lang="en-US" dirty="0"/>
          </a:p>
        </p:txBody>
      </p:sp>
      <p:sp>
        <p:nvSpPr>
          <p:cNvPr id="40" name="Shape 14">
            <a:extLst>
              <a:ext uri="{FF2B5EF4-FFF2-40B4-BE49-F238E27FC236}">
                <a16:creationId xmlns:a16="http://schemas.microsoft.com/office/drawing/2014/main" id="{A6EE54E7-B6D4-417E-8698-7380AB186A4A}"/>
              </a:ext>
            </a:extLst>
          </p:cNvPr>
          <p:cNvSpPr/>
          <p:nvPr/>
        </p:nvSpPr>
        <p:spPr>
          <a:xfrm>
            <a:off x="4992430" y="3649150"/>
            <a:ext cx="476250" cy="476250"/>
          </a:xfrm>
          <a:prstGeom prst="roundRect">
            <a:avLst>
              <a:gd name="adj" fmla="val 192000"/>
            </a:avLst>
          </a:prstGeom>
          <a:solidFill>
            <a:srgbClr val="B88E23"/>
          </a:solidFill>
          <a:ln/>
        </p:spPr>
        <p:txBody>
          <a:bodyPr/>
          <a:lstStyle/>
          <a:p>
            <a:endParaRPr lang="en-US" dirty="0"/>
          </a:p>
        </p:txBody>
      </p:sp>
      <p:sp>
        <p:nvSpPr>
          <p:cNvPr id="41" name="Text 15">
            <a:extLst>
              <a:ext uri="{FF2B5EF4-FFF2-40B4-BE49-F238E27FC236}">
                <a16:creationId xmlns:a16="http://schemas.microsoft.com/office/drawing/2014/main" id="{304B25AE-0BCC-4232-B2B2-DD93A9A7FAB2}"/>
              </a:ext>
            </a:extLst>
          </p:cNvPr>
          <p:cNvSpPr/>
          <p:nvPr/>
        </p:nvSpPr>
        <p:spPr>
          <a:xfrm>
            <a:off x="5089984" y="1481977"/>
            <a:ext cx="329184" cy="413208"/>
          </a:xfrm>
          <a:prstGeom prst="rect">
            <a:avLst/>
          </a:prstGeom>
          <a:noFill/>
          <a:ln/>
        </p:spPr>
        <p:txBody>
          <a:bodyPr wrap="none" lIns="0" tIns="0" rIns="0" bIns="0" rtlCol="0" anchor="t"/>
          <a:lstStyle/>
          <a:p>
            <a:pPr marL="0" indent="0" algn="ctr" rtl="1">
              <a:lnSpc>
                <a:spcPct val="150000"/>
              </a:lnSpc>
              <a:buNone/>
            </a:pPr>
            <a:r>
              <a:rPr lang="ar-SY" sz="2400" dirty="0"/>
              <a:t>3</a:t>
            </a:r>
            <a:endParaRPr lang="en-US" sz="2400" dirty="0"/>
          </a:p>
        </p:txBody>
      </p:sp>
      <p:sp>
        <p:nvSpPr>
          <p:cNvPr id="42" name="Text 15">
            <a:extLst>
              <a:ext uri="{FF2B5EF4-FFF2-40B4-BE49-F238E27FC236}">
                <a16:creationId xmlns:a16="http://schemas.microsoft.com/office/drawing/2014/main" id="{8A60EFDD-589B-4031-8431-EED23841EB13}"/>
              </a:ext>
            </a:extLst>
          </p:cNvPr>
          <p:cNvSpPr/>
          <p:nvPr/>
        </p:nvSpPr>
        <p:spPr>
          <a:xfrm>
            <a:off x="5065963" y="3578706"/>
            <a:ext cx="329184" cy="413208"/>
          </a:xfrm>
          <a:prstGeom prst="rect">
            <a:avLst/>
          </a:prstGeom>
          <a:noFill/>
          <a:ln/>
        </p:spPr>
        <p:txBody>
          <a:bodyPr wrap="none" lIns="0" tIns="0" rIns="0" bIns="0" rtlCol="0" anchor="t"/>
          <a:lstStyle/>
          <a:p>
            <a:pPr marL="0" indent="0" algn="ctr" rtl="1">
              <a:lnSpc>
                <a:spcPct val="150000"/>
              </a:lnSpc>
              <a:buNone/>
            </a:pPr>
            <a:r>
              <a:rPr lang="ar-SY" sz="2400" dirty="0"/>
              <a:t>4</a:t>
            </a:r>
            <a:endParaRPr lang="en-US" sz="2400" dirty="0"/>
          </a:p>
        </p:txBody>
      </p:sp>
      <p:sp>
        <p:nvSpPr>
          <p:cNvPr id="43" name="Google Shape;110;p22">
            <a:extLst>
              <a:ext uri="{FF2B5EF4-FFF2-40B4-BE49-F238E27FC236}">
                <a16:creationId xmlns:a16="http://schemas.microsoft.com/office/drawing/2014/main" id="{AB54E0A0-249C-455D-914C-AE46FD15B5C1}"/>
              </a:ext>
            </a:extLst>
          </p:cNvPr>
          <p:cNvSpPr txBox="1">
            <a:spLocks/>
          </p:cNvSpPr>
          <p:nvPr/>
        </p:nvSpPr>
        <p:spPr>
          <a:xfrm>
            <a:off x="987552" y="7407935"/>
            <a:ext cx="763471" cy="606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ctr"/>
            <a:r>
              <a:rPr lang="ar-SY" sz="3600" b="1" dirty="0">
                <a:solidFill>
                  <a:schemeClr val="accent4">
                    <a:lumMod val="50000"/>
                  </a:schemeClr>
                </a:solidFill>
              </a:rPr>
              <a:t>16</a:t>
            </a:r>
          </a:p>
        </p:txBody>
      </p:sp>
    </p:spTree>
    <p:extLst>
      <p:ext uri="{BB962C8B-B14F-4D97-AF65-F5344CB8AC3E}">
        <p14:creationId xmlns:p14="http://schemas.microsoft.com/office/powerpoint/2010/main" val="375759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arn(inVertical)">
                                      <p:cBhvr>
                                        <p:cTn id="7" dur="500"/>
                                        <p:tgtEl>
                                          <p:spTgt spid="16"/>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barn(inVertical)">
                                      <p:cBhvr>
                                        <p:cTn id="10" dur="500"/>
                                        <p:tgtEl>
                                          <p:spTgt spid="17"/>
                                        </p:tgtEl>
                                      </p:cBhvr>
                                    </p:animEffect>
                                  </p:childTnLst>
                                </p:cTn>
                              </p:par>
                              <p:par>
                                <p:cTn id="11" presetID="16" presetClass="entr" presetSubtype="21"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barn(inVertical)">
                                      <p:cBhvr>
                                        <p:cTn id="13" dur="500"/>
                                        <p:tgtEl>
                                          <p:spTgt spid="15"/>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barn(inVertical)">
                                      <p:cBhvr>
                                        <p:cTn id="16" dur="500"/>
                                        <p:tgtEl>
                                          <p:spTgt spid="18"/>
                                        </p:tgtEl>
                                      </p:cBhvr>
                                    </p:animEffect>
                                  </p:childTnLst>
                                </p:cTn>
                              </p:par>
                              <p:par>
                                <p:cTn id="17" presetID="16" presetClass="entr" presetSubtype="21"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barn(inVertical)">
                                      <p:cBhvr>
                                        <p:cTn id="19" dur="5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7"/>
                                        </p:tgtEl>
                                        <p:attrNameLst>
                                          <p:attrName>style.visibility</p:attrName>
                                        </p:attrNameLst>
                                      </p:cBhvr>
                                      <p:to>
                                        <p:strVal val="visible"/>
                                      </p:to>
                                    </p:set>
                                    <p:animEffect transition="in" filter="fade">
                                      <p:cBhvr>
                                        <p:cTn id="24" dur="500"/>
                                        <p:tgtEl>
                                          <p:spTgt spid="3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8"/>
                                        </p:tgtEl>
                                        <p:attrNameLst>
                                          <p:attrName>style.visibility</p:attrName>
                                        </p:attrNameLst>
                                      </p:cBhvr>
                                      <p:to>
                                        <p:strVal val="visible"/>
                                      </p:to>
                                    </p:set>
                                    <p:animEffect transition="in" filter="fade">
                                      <p:cBhvr>
                                        <p:cTn id="27" dur="500"/>
                                        <p:tgtEl>
                                          <p:spTgt spid="38"/>
                                        </p:tgtEl>
                                      </p:cBhvr>
                                    </p:animEffect>
                                  </p:childTnLst>
                                </p:cTn>
                              </p:par>
                              <p:par>
                                <p:cTn id="28" presetID="10" presetClass="entr" presetSubtype="0" fill="hold" nodeType="withEffect">
                                  <p:stCondLst>
                                    <p:cond delay="0"/>
                                  </p:stCondLst>
                                  <p:childTnLst>
                                    <p:set>
                                      <p:cBhvr>
                                        <p:cTn id="29" dur="1" fill="hold">
                                          <p:stCondLst>
                                            <p:cond delay="0"/>
                                          </p:stCondLst>
                                        </p:cTn>
                                        <p:tgtEl>
                                          <p:spTgt spid="36"/>
                                        </p:tgtEl>
                                        <p:attrNameLst>
                                          <p:attrName>style.visibility</p:attrName>
                                        </p:attrNameLst>
                                      </p:cBhvr>
                                      <p:to>
                                        <p:strVal val="visible"/>
                                      </p:to>
                                    </p:set>
                                    <p:animEffect transition="in" filter="fade">
                                      <p:cBhvr>
                                        <p:cTn id="30" dur="500"/>
                                        <p:tgtEl>
                                          <p:spTgt spid="36"/>
                                        </p:tgtEl>
                                      </p:cBhvr>
                                    </p:animEffect>
                                  </p:childTnLst>
                                </p:cTn>
                              </p:par>
                              <p:par>
                                <p:cTn id="31" presetID="10" presetClass="entr" presetSubtype="0" fill="hold" nodeType="withEffect">
                                  <p:stCondLst>
                                    <p:cond delay="0"/>
                                  </p:stCondLst>
                                  <p:childTnLst>
                                    <p:set>
                                      <p:cBhvr>
                                        <p:cTn id="32" dur="1" fill="hold">
                                          <p:stCondLst>
                                            <p:cond delay="0"/>
                                          </p:stCondLst>
                                        </p:cTn>
                                        <p:tgtEl>
                                          <p:spTgt spid="20"/>
                                        </p:tgtEl>
                                        <p:attrNameLst>
                                          <p:attrName>style.visibility</p:attrName>
                                        </p:attrNameLst>
                                      </p:cBhvr>
                                      <p:to>
                                        <p:strVal val="visible"/>
                                      </p:to>
                                    </p:set>
                                    <p:animEffect transition="in" filter="fade">
                                      <p:cBhvr>
                                        <p:cTn id="33" dur="500"/>
                                        <p:tgtEl>
                                          <p:spTgt spid="2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gtEl>
                                        <p:attrNameLst>
                                          <p:attrName>style.visibility</p:attrName>
                                        </p:attrNameLst>
                                      </p:cBhvr>
                                      <p:to>
                                        <p:strVal val="visible"/>
                                      </p:to>
                                    </p:set>
                                    <p:animEffect transition="in" filter="fade">
                                      <p:cBhvr>
                                        <p:cTn id="36" dur="500"/>
                                        <p:tgtEl>
                                          <p:spTgt spid="26"/>
                                        </p:tgtEl>
                                      </p:cBhvr>
                                    </p:animEffect>
                                  </p:childTnLst>
                                </p:cTn>
                              </p:par>
                            </p:childTnLst>
                          </p:cTn>
                        </p:par>
                      </p:childTnLst>
                    </p:cTn>
                  </p:par>
                  <p:par>
                    <p:cTn id="37" fill="hold">
                      <p:stCondLst>
                        <p:cond delay="indefinite"/>
                      </p:stCondLst>
                      <p:childTnLst>
                        <p:par>
                          <p:cTn id="38" fill="hold">
                            <p:stCondLst>
                              <p:cond delay="0"/>
                            </p:stCondLst>
                            <p:childTnLst>
                              <p:par>
                                <p:cTn id="39" presetID="16" presetClass="entr" presetSubtype="21" fill="hold" grpId="0" nodeType="clickEffect">
                                  <p:stCondLst>
                                    <p:cond delay="0"/>
                                  </p:stCondLst>
                                  <p:childTnLst>
                                    <p:set>
                                      <p:cBhvr>
                                        <p:cTn id="40" dur="1" fill="hold">
                                          <p:stCondLst>
                                            <p:cond delay="0"/>
                                          </p:stCondLst>
                                        </p:cTn>
                                        <p:tgtEl>
                                          <p:spTgt spid="39"/>
                                        </p:tgtEl>
                                        <p:attrNameLst>
                                          <p:attrName>style.visibility</p:attrName>
                                        </p:attrNameLst>
                                      </p:cBhvr>
                                      <p:to>
                                        <p:strVal val="visible"/>
                                      </p:to>
                                    </p:set>
                                    <p:animEffect transition="in" filter="barn(inVertical)">
                                      <p:cBhvr>
                                        <p:cTn id="41" dur="500"/>
                                        <p:tgtEl>
                                          <p:spTgt spid="39"/>
                                        </p:tgtEl>
                                      </p:cBhvr>
                                    </p:animEffect>
                                  </p:childTnLst>
                                </p:cTn>
                              </p:par>
                              <p:par>
                                <p:cTn id="42" presetID="16" presetClass="entr" presetSubtype="21" fill="hold" grpId="0" nodeType="withEffect">
                                  <p:stCondLst>
                                    <p:cond delay="0"/>
                                  </p:stCondLst>
                                  <p:childTnLst>
                                    <p:set>
                                      <p:cBhvr>
                                        <p:cTn id="43" dur="1" fill="hold">
                                          <p:stCondLst>
                                            <p:cond delay="0"/>
                                          </p:stCondLst>
                                        </p:cTn>
                                        <p:tgtEl>
                                          <p:spTgt spid="41"/>
                                        </p:tgtEl>
                                        <p:attrNameLst>
                                          <p:attrName>style.visibility</p:attrName>
                                        </p:attrNameLst>
                                      </p:cBhvr>
                                      <p:to>
                                        <p:strVal val="visible"/>
                                      </p:to>
                                    </p:set>
                                    <p:animEffect transition="in" filter="barn(inVertical)">
                                      <p:cBhvr>
                                        <p:cTn id="44" dur="500"/>
                                        <p:tgtEl>
                                          <p:spTgt spid="41"/>
                                        </p:tgtEl>
                                      </p:cBhvr>
                                    </p:animEffect>
                                  </p:childTnLst>
                                </p:cTn>
                              </p:par>
                              <p:par>
                                <p:cTn id="45" presetID="16" presetClass="entr" presetSubtype="21" fill="hold" nodeType="withEffect">
                                  <p:stCondLst>
                                    <p:cond delay="0"/>
                                  </p:stCondLst>
                                  <p:childTnLst>
                                    <p:set>
                                      <p:cBhvr>
                                        <p:cTn id="46" dur="1" fill="hold">
                                          <p:stCondLst>
                                            <p:cond delay="0"/>
                                          </p:stCondLst>
                                        </p:cTn>
                                        <p:tgtEl>
                                          <p:spTgt spid="35"/>
                                        </p:tgtEl>
                                        <p:attrNameLst>
                                          <p:attrName>style.visibility</p:attrName>
                                        </p:attrNameLst>
                                      </p:cBhvr>
                                      <p:to>
                                        <p:strVal val="visible"/>
                                      </p:to>
                                    </p:set>
                                    <p:animEffect transition="in" filter="barn(inVertical)">
                                      <p:cBhvr>
                                        <p:cTn id="47" dur="500"/>
                                        <p:tgtEl>
                                          <p:spTgt spid="35"/>
                                        </p:tgtEl>
                                      </p:cBhvr>
                                    </p:animEffect>
                                  </p:childTnLst>
                                </p:cTn>
                              </p:par>
                              <p:par>
                                <p:cTn id="48" presetID="16" presetClass="entr" presetSubtype="21" fill="hold" grpId="0" nodeType="withEffect">
                                  <p:stCondLst>
                                    <p:cond delay="0"/>
                                  </p:stCondLst>
                                  <p:childTnLst>
                                    <p:set>
                                      <p:cBhvr>
                                        <p:cTn id="49" dur="1" fill="hold">
                                          <p:stCondLst>
                                            <p:cond delay="0"/>
                                          </p:stCondLst>
                                        </p:cTn>
                                        <p:tgtEl>
                                          <p:spTgt spid="28"/>
                                        </p:tgtEl>
                                        <p:attrNameLst>
                                          <p:attrName>style.visibility</p:attrName>
                                        </p:attrNameLst>
                                      </p:cBhvr>
                                      <p:to>
                                        <p:strVal val="visible"/>
                                      </p:to>
                                    </p:set>
                                    <p:animEffect transition="in" filter="barn(inVertical)">
                                      <p:cBhvr>
                                        <p:cTn id="50" dur="500"/>
                                        <p:tgtEl>
                                          <p:spTgt spid="28"/>
                                        </p:tgtEl>
                                      </p:cBhvr>
                                    </p:animEffect>
                                  </p:childTnLst>
                                </p:cTn>
                              </p:par>
                              <p:par>
                                <p:cTn id="51" presetID="16" presetClass="entr" presetSubtype="21" fill="hold" nodeType="withEffect">
                                  <p:stCondLst>
                                    <p:cond delay="0"/>
                                  </p:stCondLst>
                                  <p:childTnLst>
                                    <p:set>
                                      <p:cBhvr>
                                        <p:cTn id="52" dur="1" fill="hold">
                                          <p:stCondLst>
                                            <p:cond delay="0"/>
                                          </p:stCondLst>
                                        </p:cTn>
                                        <p:tgtEl>
                                          <p:spTgt spid="27"/>
                                        </p:tgtEl>
                                        <p:attrNameLst>
                                          <p:attrName>style.visibility</p:attrName>
                                        </p:attrNameLst>
                                      </p:cBhvr>
                                      <p:to>
                                        <p:strVal val="visible"/>
                                      </p:to>
                                    </p:set>
                                    <p:animEffect transition="in" filter="barn(inVertical)">
                                      <p:cBhvr>
                                        <p:cTn id="53" dur="500"/>
                                        <p:tgtEl>
                                          <p:spTgt spid="27"/>
                                        </p:tgtEl>
                                      </p:cBhvr>
                                    </p:animEffect>
                                  </p:childTnLst>
                                </p:cTn>
                              </p:par>
                            </p:childTnLst>
                          </p:cTn>
                        </p:par>
                      </p:childTnLst>
                    </p:cTn>
                  </p:par>
                  <p:par>
                    <p:cTn id="54" fill="hold">
                      <p:stCondLst>
                        <p:cond delay="indefinite"/>
                      </p:stCondLst>
                      <p:childTnLst>
                        <p:par>
                          <p:cTn id="55" fill="hold">
                            <p:stCondLst>
                              <p:cond delay="0"/>
                            </p:stCondLst>
                            <p:childTnLst>
                              <p:par>
                                <p:cTn id="56" presetID="16" presetClass="entr" presetSubtype="21" fill="hold" grpId="0" nodeType="clickEffect">
                                  <p:stCondLst>
                                    <p:cond delay="0"/>
                                  </p:stCondLst>
                                  <p:childTnLst>
                                    <p:set>
                                      <p:cBhvr>
                                        <p:cTn id="57" dur="1" fill="hold">
                                          <p:stCondLst>
                                            <p:cond delay="0"/>
                                          </p:stCondLst>
                                        </p:cTn>
                                        <p:tgtEl>
                                          <p:spTgt spid="40"/>
                                        </p:tgtEl>
                                        <p:attrNameLst>
                                          <p:attrName>style.visibility</p:attrName>
                                        </p:attrNameLst>
                                      </p:cBhvr>
                                      <p:to>
                                        <p:strVal val="visible"/>
                                      </p:to>
                                    </p:set>
                                    <p:animEffect transition="in" filter="barn(inVertical)">
                                      <p:cBhvr>
                                        <p:cTn id="58" dur="500"/>
                                        <p:tgtEl>
                                          <p:spTgt spid="40"/>
                                        </p:tgtEl>
                                      </p:cBhvr>
                                    </p:animEffect>
                                  </p:childTnLst>
                                </p:cTn>
                              </p:par>
                              <p:par>
                                <p:cTn id="59" presetID="16" presetClass="entr" presetSubtype="21" fill="hold" grpId="0" nodeType="withEffect">
                                  <p:stCondLst>
                                    <p:cond delay="0"/>
                                  </p:stCondLst>
                                  <p:childTnLst>
                                    <p:set>
                                      <p:cBhvr>
                                        <p:cTn id="60" dur="1" fill="hold">
                                          <p:stCondLst>
                                            <p:cond delay="0"/>
                                          </p:stCondLst>
                                        </p:cTn>
                                        <p:tgtEl>
                                          <p:spTgt spid="42"/>
                                        </p:tgtEl>
                                        <p:attrNameLst>
                                          <p:attrName>style.visibility</p:attrName>
                                        </p:attrNameLst>
                                      </p:cBhvr>
                                      <p:to>
                                        <p:strVal val="visible"/>
                                      </p:to>
                                    </p:set>
                                    <p:animEffect transition="in" filter="barn(inVertical)">
                                      <p:cBhvr>
                                        <p:cTn id="61" dur="500"/>
                                        <p:tgtEl>
                                          <p:spTgt spid="42"/>
                                        </p:tgtEl>
                                      </p:cBhvr>
                                    </p:animEffect>
                                  </p:childTnLst>
                                </p:cTn>
                              </p:par>
                              <p:par>
                                <p:cTn id="62" presetID="16" presetClass="entr" presetSubtype="21" fill="hold" nodeType="withEffect">
                                  <p:stCondLst>
                                    <p:cond delay="0"/>
                                  </p:stCondLst>
                                  <p:childTnLst>
                                    <p:set>
                                      <p:cBhvr>
                                        <p:cTn id="63" dur="1" fill="hold">
                                          <p:stCondLst>
                                            <p:cond delay="0"/>
                                          </p:stCondLst>
                                        </p:cTn>
                                        <p:tgtEl>
                                          <p:spTgt spid="34"/>
                                        </p:tgtEl>
                                        <p:attrNameLst>
                                          <p:attrName>style.visibility</p:attrName>
                                        </p:attrNameLst>
                                      </p:cBhvr>
                                      <p:to>
                                        <p:strVal val="visible"/>
                                      </p:to>
                                    </p:set>
                                    <p:animEffect transition="in" filter="barn(inVertical)">
                                      <p:cBhvr>
                                        <p:cTn id="64" dur="500"/>
                                        <p:tgtEl>
                                          <p:spTgt spid="34"/>
                                        </p:tgtEl>
                                      </p:cBhvr>
                                    </p:animEffect>
                                  </p:childTnLst>
                                </p:cTn>
                              </p:par>
                              <p:par>
                                <p:cTn id="65" presetID="16" presetClass="entr" presetSubtype="21" fill="hold" grpId="0" nodeType="withEffect">
                                  <p:stCondLst>
                                    <p:cond delay="0"/>
                                  </p:stCondLst>
                                  <p:childTnLst>
                                    <p:set>
                                      <p:cBhvr>
                                        <p:cTn id="66" dur="1" fill="hold">
                                          <p:stCondLst>
                                            <p:cond delay="0"/>
                                          </p:stCondLst>
                                        </p:cTn>
                                        <p:tgtEl>
                                          <p:spTgt spid="30"/>
                                        </p:tgtEl>
                                        <p:attrNameLst>
                                          <p:attrName>style.visibility</p:attrName>
                                        </p:attrNameLst>
                                      </p:cBhvr>
                                      <p:to>
                                        <p:strVal val="visible"/>
                                      </p:to>
                                    </p:set>
                                    <p:animEffect transition="in" filter="barn(inVertical)">
                                      <p:cBhvr>
                                        <p:cTn id="67" dur="500"/>
                                        <p:tgtEl>
                                          <p:spTgt spid="30"/>
                                        </p:tgtEl>
                                      </p:cBhvr>
                                    </p:animEffect>
                                  </p:childTnLst>
                                </p:cTn>
                              </p:par>
                              <p:par>
                                <p:cTn id="68" presetID="16" presetClass="entr" presetSubtype="21" fill="hold" nodeType="withEffect">
                                  <p:stCondLst>
                                    <p:cond delay="0"/>
                                  </p:stCondLst>
                                  <p:childTnLst>
                                    <p:set>
                                      <p:cBhvr>
                                        <p:cTn id="69" dur="1" fill="hold">
                                          <p:stCondLst>
                                            <p:cond delay="0"/>
                                          </p:stCondLst>
                                        </p:cTn>
                                        <p:tgtEl>
                                          <p:spTgt spid="29"/>
                                        </p:tgtEl>
                                        <p:attrNameLst>
                                          <p:attrName>style.visibility</p:attrName>
                                        </p:attrNameLst>
                                      </p:cBhvr>
                                      <p:to>
                                        <p:strVal val="visible"/>
                                      </p:to>
                                    </p:set>
                                    <p:animEffect transition="in" filter="barn(inVertical)">
                                      <p:cBhvr>
                                        <p:cTn id="70"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26" grpId="0" animBg="1"/>
      <p:bldP spid="28" grpId="0" animBg="1"/>
      <p:bldP spid="30" grpId="0" animBg="1"/>
      <p:bldP spid="37" grpId="0" animBg="1"/>
      <p:bldP spid="38" grpId="0" animBg="1"/>
      <p:bldP spid="39" grpId="0" animBg="1"/>
      <p:bldP spid="40" grpId="0" animBg="1"/>
      <p:bldP spid="41" grpId="0" animBg="1"/>
      <p:bldP spid="4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2F2F2">
              <a:alpha val="85000"/>
            </a:srgbClr>
          </a:solidFill>
          <a:ln/>
        </p:spPr>
      </p:sp>
      <p:sp>
        <p:nvSpPr>
          <p:cNvPr id="4" name="Text 1"/>
          <p:cNvSpPr/>
          <p:nvPr/>
        </p:nvSpPr>
        <p:spPr>
          <a:xfrm>
            <a:off x="5023759" y="0"/>
            <a:ext cx="4582882" cy="2779776"/>
          </a:xfrm>
          <a:prstGeom prst="rect">
            <a:avLst/>
          </a:prstGeom>
          <a:noFill/>
          <a:ln/>
        </p:spPr>
        <p:txBody>
          <a:bodyPr wrap="square" lIns="0" tIns="0" rIns="0" bIns="0" rtlCol="0" anchor="t"/>
          <a:lstStyle/>
          <a:p>
            <a:pPr marL="0" indent="0" algn="ctr" rtl="1">
              <a:lnSpc>
                <a:spcPct val="200000"/>
              </a:lnSpc>
              <a:buNone/>
            </a:pPr>
            <a:r>
              <a:rPr lang="en-US" sz="8000" b="1" dirty="0">
                <a:solidFill>
                  <a:schemeClr val="accent4">
                    <a:lumMod val="50000"/>
                  </a:schemeClr>
                </a:solidFill>
                <a:latin typeface="Arial" panose="020B0604020202020204" pitchFamily="34" charset="0"/>
                <a:cs typeface="Arial" panose="020B0604020202020204" pitchFamily="34" charset="0"/>
              </a:rPr>
              <a:t>Demo</a:t>
            </a:r>
          </a:p>
        </p:txBody>
      </p:sp>
      <p:sp>
        <p:nvSpPr>
          <p:cNvPr id="10" name="Google Shape;110;p22">
            <a:extLst>
              <a:ext uri="{FF2B5EF4-FFF2-40B4-BE49-F238E27FC236}">
                <a16:creationId xmlns:a16="http://schemas.microsoft.com/office/drawing/2014/main" id="{850BAD2A-F674-434C-A283-4E3B3EA0E4B6}"/>
              </a:ext>
            </a:extLst>
          </p:cNvPr>
          <p:cNvSpPr txBox="1">
            <a:spLocks/>
          </p:cNvSpPr>
          <p:nvPr/>
        </p:nvSpPr>
        <p:spPr>
          <a:xfrm>
            <a:off x="914400" y="7407935"/>
            <a:ext cx="836623" cy="606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ctr"/>
            <a:r>
              <a:rPr lang="ar-SY" sz="3600" b="1" dirty="0">
                <a:solidFill>
                  <a:schemeClr val="accent4">
                    <a:lumMod val="50000"/>
                  </a:schemeClr>
                </a:solidFill>
              </a:rPr>
              <a:t>17</a:t>
            </a:r>
          </a:p>
        </p:txBody>
      </p:sp>
    </p:spTree>
    <p:extLst>
      <p:ext uri="{BB962C8B-B14F-4D97-AF65-F5344CB8AC3E}">
        <p14:creationId xmlns:p14="http://schemas.microsoft.com/office/powerpoint/2010/main" val="2998830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2" name="Text 0"/>
          <p:cNvSpPr/>
          <p:nvPr/>
        </p:nvSpPr>
        <p:spPr>
          <a:xfrm>
            <a:off x="4543763" y="652994"/>
            <a:ext cx="5670590" cy="708779"/>
          </a:xfrm>
          <a:prstGeom prst="rect">
            <a:avLst/>
          </a:prstGeom>
          <a:noFill/>
          <a:ln/>
        </p:spPr>
        <p:txBody>
          <a:bodyPr wrap="none" lIns="0" tIns="0" rIns="0" bIns="0" rtlCol="0" anchor="t"/>
          <a:lstStyle/>
          <a:p>
            <a:pPr marL="0" indent="0" algn="ctr" rtl="1">
              <a:lnSpc>
                <a:spcPts val="5550"/>
              </a:lnSpc>
              <a:buNone/>
            </a:pPr>
            <a:r>
              <a:rPr lang="ar-SY" sz="48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محتويات العرض</a:t>
            </a:r>
            <a:endParaRPr lang="en-US" sz="4800" b="1" dirty="0">
              <a:solidFill>
                <a:schemeClr val="accent4">
                  <a:lumMod val="50000"/>
                </a:schemeClr>
              </a:solidFill>
              <a:latin typeface="Arial" panose="020B0604020202020204" pitchFamily="34" charset="0"/>
              <a:cs typeface="Arial" panose="020B0604020202020204" pitchFamily="34" charset="0"/>
            </a:endParaRPr>
          </a:p>
        </p:txBody>
      </p:sp>
      <p:sp>
        <p:nvSpPr>
          <p:cNvPr id="4" name="Shape 2"/>
          <p:cNvSpPr/>
          <p:nvPr/>
        </p:nvSpPr>
        <p:spPr>
          <a:xfrm>
            <a:off x="8004048" y="1927625"/>
            <a:ext cx="5893641" cy="935587"/>
          </a:xfrm>
          <a:prstGeom prst="roundRect">
            <a:avLst>
              <a:gd name="adj" fmla="val 8626"/>
            </a:avLst>
          </a:prstGeom>
          <a:solidFill>
            <a:srgbClr val="B88E23"/>
          </a:solidFill>
          <a:ln/>
        </p:spPr>
        <p:txBody>
          <a:bodyPr/>
          <a:lstStyle/>
          <a:p>
            <a:endParaRPr lang="en-US" dirty="0"/>
          </a:p>
        </p:txBody>
      </p:sp>
      <p:sp>
        <p:nvSpPr>
          <p:cNvPr id="5" name="Text 3"/>
          <p:cNvSpPr/>
          <p:nvPr/>
        </p:nvSpPr>
        <p:spPr>
          <a:xfrm>
            <a:off x="13913405" y="2216627"/>
            <a:ext cx="531543" cy="425291"/>
          </a:xfrm>
          <a:prstGeom prst="rect">
            <a:avLst/>
          </a:prstGeom>
          <a:noFill/>
          <a:ln/>
        </p:spPr>
        <p:txBody>
          <a:bodyPr wrap="none" lIns="0" tIns="0" rIns="0" bIns="0" rtlCol="0" anchor="t"/>
          <a:lstStyle/>
          <a:p>
            <a:pPr marL="0" indent="0" algn="ctr" rtl="1">
              <a:lnSpc>
                <a:spcPts val="2650"/>
              </a:lnSpc>
              <a:buNone/>
            </a:pPr>
            <a:r>
              <a:rPr lang="en-US" sz="2650" dirty="0">
                <a:solidFill>
                  <a:srgbClr val="000000"/>
                </a:solidFill>
                <a:latin typeface="Arial" panose="020B0604020202020204" pitchFamily="34" charset="0"/>
                <a:ea typeface="Libre Baskerville" pitchFamily="34" charset="-122"/>
                <a:cs typeface="Arial" panose="020B0604020202020204" pitchFamily="34" charset="0"/>
              </a:rPr>
              <a:t>1</a:t>
            </a:r>
            <a:endParaRPr lang="en-US" sz="2650" dirty="0">
              <a:latin typeface="Arial" panose="020B0604020202020204" pitchFamily="34" charset="0"/>
              <a:cs typeface="Arial" panose="020B0604020202020204" pitchFamily="34" charset="0"/>
            </a:endParaRPr>
          </a:p>
        </p:txBody>
      </p:sp>
      <p:sp>
        <p:nvSpPr>
          <p:cNvPr id="9" name="Shape 7"/>
          <p:cNvSpPr/>
          <p:nvPr/>
        </p:nvSpPr>
        <p:spPr>
          <a:xfrm>
            <a:off x="7997952" y="3815065"/>
            <a:ext cx="5893641" cy="935588"/>
          </a:xfrm>
          <a:prstGeom prst="roundRect">
            <a:avLst>
              <a:gd name="adj" fmla="val 8626"/>
            </a:avLst>
          </a:prstGeom>
          <a:solidFill>
            <a:srgbClr val="B88E23"/>
          </a:solidFill>
          <a:ln/>
        </p:spPr>
      </p:sp>
      <p:sp>
        <p:nvSpPr>
          <p:cNvPr id="10" name="Text 8"/>
          <p:cNvSpPr/>
          <p:nvPr/>
        </p:nvSpPr>
        <p:spPr>
          <a:xfrm>
            <a:off x="14009095" y="3118358"/>
            <a:ext cx="340162" cy="425291"/>
          </a:xfrm>
          <a:prstGeom prst="rect">
            <a:avLst/>
          </a:prstGeom>
          <a:noFill/>
          <a:ln/>
        </p:spPr>
        <p:txBody>
          <a:bodyPr wrap="none" lIns="0" tIns="0" rIns="0" bIns="0" rtlCol="0" anchor="t"/>
          <a:lstStyle/>
          <a:p>
            <a:pPr marL="0" indent="0" algn="r" rtl="1">
              <a:lnSpc>
                <a:spcPts val="2650"/>
              </a:lnSpc>
              <a:buNone/>
            </a:pPr>
            <a:r>
              <a:rPr lang="en-US" sz="2650" dirty="0">
                <a:solidFill>
                  <a:srgbClr val="000000"/>
                </a:solidFill>
                <a:latin typeface="Arial" panose="020B0604020202020204" pitchFamily="34" charset="0"/>
                <a:ea typeface="Libre Baskerville" pitchFamily="34" charset="-122"/>
                <a:cs typeface="Arial" panose="020B0604020202020204" pitchFamily="34" charset="0"/>
              </a:rPr>
              <a:t>2</a:t>
            </a:r>
            <a:endParaRPr lang="en-US" sz="2650" dirty="0">
              <a:latin typeface="Arial" panose="020B0604020202020204" pitchFamily="34" charset="0"/>
              <a:cs typeface="Arial" panose="020B0604020202020204" pitchFamily="34" charset="0"/>
            </a:endParaRPr>
          </a:p>
        </p:txBody>
      </p:sp>
      <p:sp>
        <p:nvSpPr>
          <p:cNvPr id="15" name="Text 13"/>
          <p:cNvSpPr/>
          <p:nvPr/>
        </p:nvSpPr>
        <p:spPr>
          <a:xfrm>
            <a:off x="14009095" y="4034450"/>
            <a:ext cx="340162" cy="425291"/>
          </a:xfrm>
          <a:prstGeom prst="rect">
            <a:avLst/>
          </a:prstGeom>
          <a:noFill/>
          <a:ln/>
        </p:spPr>
        <p:txBody>
          <a:bodyPr wrap="none" lIns="0" tIns="0" rIns="0" bIns="0" rtlCol="0" anchor="t"/>
          <a:lstStyle/>
          <a:p>
            <a:pPr marL="0" indent="0" algn="r" rtl="1">
              <a:lnSpc>
                <a:spcPts val="2650"/>
              </a:lnSpc>
              <a:buNone/>
            </a:pPr>
            <a:r>
              <a:rPr lang="en-US" sz="2650" dirty="0">
                <a:solidFill>
                  <a:srgbClr val="000000"/>
                </a:solidFill>
                <a:latin typeface="Arial" panose="020B0604020202020204" pitchFamily="34" charset="0"/>
                <a:ea typeface="Libre Baskerville" pitchFamily="34" charset="-122"/>
                <a:cs typeface="Arial" panose="020B0604020202020204" pitchFamily="34" charset="0"/>
              </a:rPr>
              <a:t>3</a:t>
            </a:r>
            <a:endParaRPr lang="en-US" sz="2650" dirty="0">
              <a:latin typeface="Arial" panose="020B0604020202020204" pitchFamily="34" charset="0"/>
              <a:cs typeface="Arial" panose="020B0604020202020204" pitchFamily="34" charset="0"/>
            </a:endParaRPr>
          </a:p>
        </p:txBody>
      </p:sp>
      <p:sp>
        <p:nvSpPr>
          <p:cNvPr id="20" name="Google Shape;110;p22">
            <a:extLst>
              <a:ext uri="{FF2B5EF4-FFF2-40B4-BE49-F238E27FC236}">
                <a16:creationId xmlns:a16="http://schemas.microsoft.com/office/drawing/2014/main" id="{C7C97948-BD9C-4634-B6FE-1DEECBA0ED65}"/>
              </a:ext>
            </a:extLst>
          </p:cNvPr>
          <p:cNvSpPr txBox="1">
            <a:spLocks/>
          </p:cNvSpPr>
          <p:nvPr/>
        </p:nvSpPr>
        <p:spPr>
          <a:xfrm>
            <a:off x="1169158" y="7407935"/>
            <a:ext cx="581865" cy="606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ctr"/>
            <a:r>
              <a:rPr lang="ar-SY" sz="3600" b="1" dirty="0">
                <a:solidFill>
                  <a:schemeClr val="accent4">
                    <a:lumMod val="50000"/>
                  </a:schemeClr>
                </a:solidFill>
              </a:rPr>
              <a:t>2</a:t>
            </a:r>
          </a:p>
        </p:txBody>
      </p:sp>
      <p:sp>
        <p:nvSpPr>
          <p:cNvPr id="19" name="Text 4">
            <a:extLst>
              <a:ext uri="{FF2B5EF4-FFF2-40B4-BE49-F238E27FC236}">
                <a16:creationId xmlns:a16="http://schemas.microsoft.com/office/drawing/2014/main" id="{93910FF8-26DA-4187-8F6C-74366FB53634}"/>
              </a:ext>
            </a:extLst>
          </p:cNvPr>
          <p:cNvSpPr/>
          <p:nvPr/>
        </p:nvSpPr>
        <p:spPr>
          <a:xfrm>
            <a:off x="8013668" y="1892940"/>
            <a:ext cx="5893641" cy="970271"/>
          </a:xfrm>
          <a:prstGeom prst="rect">
            <a:avLst/>
          </a:prstGeom>
          <a:noFill/>
          <a:ln/>
        </p:spPr>
        <p:txBody>
          <a:bodyPr wrap="none" lIns="0" tIns="0" rIns="0" bIns="0" rtlCol="0" anchor="t"/>
          <a:lstStyle/>
          <a:p>
            <a:pPr marL="0" indent="0" algn="ctr" rtl="1">
              <a:lnSpc>
                <a:spcPct val="150000"/>
              </a:lnSpc>
              <a:buNone/>
            </a:pPr>
            <a:r>
              <a:rPr lang="ar-SY" sz="3600" b="1" dirty="0">
                <a:latin typeface="Arial" panose="020B0604020202020204" pitchFamily="34" charset="0"/>
                <a:ea typeface="Libre Baskerville" pitchFamily="34" charset="-122"/>
                <a:cs typeface="Arial" panose="020B0604020202020204" pitchFamily="34" charset="0"/>
              </a:rPr>
              <a:t>هدف المشروع</a:t>
            </a:r>
            <a:endParaRPr lang="en-US" sz="3600" b="1" dirty="0">
              <a:latin typeface="Arial" panose="020B0604020202020204" pitchFamily="34" charset="0"/>
              <a:cs typeface="Arial" panose="020B0604020202020204" pitchFamily="34" charset="0"/>
            </a:endParaRPr>
          </a:p>
        </p:txBody>
      </p:sp>
      <p:sp>
        <p:nvSpPr>
          <p:cNvPr id="21" name="Shape 12">
            <a:extLst>
              <a:ext uri="{FF2B5EF4-FFF2-40B4-BE49-F238E27FC236}">
                <a16:creationId xmlns:a16="http://schemas.microsoft.com/office/drawing/2014/main" id="{07F2D81C-077B-4A2A-AACC-B4485C9E16CD}"/>
              </a:ext>
            </a:extLst>
          </p:cNvPr>
          <p:cNvSpPr/>
          <p:nvPr/>
        </p:nvSpPr>
        <p:spPr>
          <a:xfrm>
            <a:off x="7991856" y="2897897"/>
            <a:ext cx="5915453" cy="935588"/>
          </a:xfrm>
          <a:prstGeom prst="roundRect">
            <a:avLst>
              <a:gd name="adj" fmla="val 7348"/>
            </a:avLst>
          </a:prstGeom>
          <a:solidFill>
            <a:srgbClr val="F2F2F2"/>
          </a:solidFill>
          <a:ln/>
        </p:spPr>
      </p:sp>
      <p:sp>
        <p:nvSpPr>
          <p:cNvPr id="22" name="Text 4">
            <a:extLst>
              <a:ext uri="{FF2B5EF4-FFF2-40B4-BE49-F238E27FC236}">
                <a16:creationId xmlns:a16="http://schemas.microsoft.com/office/drawing/2014/main" id="{9BB922DC-D666-4935-86DC-CEEACC38A21B}"/>
              </a:ext>
            </a:extLst>
          </p:cNvPr>
          <p:cNvSpPr/>
          <p:nvPr/>
        </p:nvSpPr>
        <p:spPr>
          <a:xfrm>
            <a:off x="8013668" y="3798802"/>
            <a:ext cx="5899737" cy="970271"/>
          </a:xfrm>
          <a:prstGeom prst="rect">
            <a:avLst/>
          </a:prstGeom>
          <a:noFill/>
          <a:ln/>
        </p:spPr>
        <p:txBody>
          <a:bodyPr wrap="none" lIns="0" tIns="0" rIns="0" bIns="0" rtlCol="0" anchor="t"/>
          <a:lstStyle/>
          <a:p>
            <a:pPr marL="0" indent="0" algn="ctr" rtl="1">
              <a:lnSpc>
                <a:spcPct val="150000"/>
              </a:lnSpc>
              <a:buNone/>
            </a:pPr>
            <a:r>
              <a:rPr lang="ar-SY" sz="3600" b="1" dirty="0">
                <a:latin typeface="Arial" panose="020B0604020202020204" pitchFamily="34" charset="0"/>
                <a:ea typeface="Libre Baskerville" pitchFamily="34" charset="-122"/>
                <a:cs typeface="Arial" panose="020B0604020202020204" pitchFamily="34" charset="0"/>
              </a:rPr>
              <a:t>تصميم النظام</a:t>
            </a:r>
            <a:endParaRPr lang="en-US" sz="3600" b="1" dirty="0">
              <a:latin typeface="Arial" panose="020B0604020202020204" pitchFamily="34" charset="0"/>
              <a:cs typeface="Arial" panose="020B0604020202020204" pitchFamily="34" charset="0"/>
            </a:endParaRPr>
          </a:p>
        </p:txBody>
      </p:sp>
      <p:sp>
        <p:nvSpPr>
          <p:cNvPr id="23" name="Text 4">
            <a:extLst>
              <a:ext uri="{FF2B5EF4-FFF2-40B4-BE49-F238E27FC236}">
                <a16:creationId xmlns:a16="http://schemas.microsoft.com/office/drawing/2014/main" id="{4BE817EB-C4A9-42C7-9CED-6BFD53832E3E}"/>
              </a:ext>
            </a:extLst>
          </p:cNvPr>
          <p:cNvSpPr/>
          <p:nvPr/>
        </p:nvSpPr>
        <p:spPr>
          <a:xfrm>
            <a:off x="8004048" y="2895987"/>
            <a:ext cx="5915453" cy="970271"/>
          </a:xfrm>
          <a:prstGeom prst="rect">
            <a:avLst/>
          </a:prstGeom>
          <a:noFill/>
          <a:ln/>
        </p:spPr>
        <p:txBody>
          <a:bodyPr wrap="none" lIns="0" tIns="0" rIns="0" bIns="0" rtlCol="0" anchor="t"/>
          <a:lstStyle/>
          <a:p>
            <a:pPr marL="0" indent="0" algn="ctr" rtl="1">
              <a:lnSpc>
                <a:spcPct val="150000"/>
              </a:lnSpc>
              <a:buNone/>
            </a:pPr>
            <a:r>
              <a:rPr lang="ar-SY" sz="3600" b="1" dirty="0">
                <a:latin typeface="Arial" panose="020B0604020202020204" pitchFamily="34" charset="0"/>
                <a:ea typeface="Libre Baskerville" pitchFamily="34" charset="-122"/>
                <a:cs typeface="Arial" panose="020B0604020202020204" pitchFamily="34" charset="0"/>
              </a:rPr>
              <a:t>متطلبات النظام (حالات الاستخدام)</a:t>
            </a:r>
            <a:endParaRPr lang="en-US" sz="3600" b="1" dirty="0">
              <a:latin typeface="Arial" panose="020B0604020202020204" pitchFamily="34" charset="0"/>
              <a:cs typeface="Arial" panose="020B0604020202020204" pitchFamily="34" charset="0"/>
            </a:endParaRPr>
          </a:p>
        </p:txBody>
      </p:sp>
      <p:sp>
        <p:nvSpPr>
          <p:cNvPr id="24" name="Shape 7">
            <a:extLst>
              <a:ext uri="{FF2B5EF4-FFF2-40B4-BE49-F238E27FC236}">
                <a16:creationId xmlns:a16="http://schemas.microsoft.com/office/drawing/2014/main" id="{FB4C3C2D-E636-4687-B6FC-F1B3553077AF}"/>
              </a:ext>
            </a:extLst>
          </p:cNvPr>
          <p:cNvSpPr/>
          <p:nvPr/>
        </p:nvSpPr>
        <p:spPr>
          <a:xfrm>
            <a:off x="8004048" y="5635047"/>
            <a:ext cx="5893641" cy="935588"/>
          </a:xfrm>
          <a:prstGeom prst="roundRect">
            <a:avLst>
              <a:gd name="adj" fmla="val 8626"/>
            </a:avLst>
          </a:prstGeom>
          <a:solidFill>
            <a:srgbClr val="B88E23"/>
          </a:solidFill>
          <a:ln/>
        </p:spPr>
      </p:sp>
      <p:sp>
        <p:nvSpPr>
          <p:cNvPr id="25" name="Shape 12">
            <a:extLst>
              <a:ext uri="{FF2B5EF4-FFF2-40B4-BE49-F238E27FC236}">
                <a16:creationId xmlns:a16="http://schemas.microsoft.com/office/drawing/2014/main" id="{F9D9663C-9157-43C4-AD31-4414E6429946}"/>
              </a:ext>
            </a:extLst>
          </p:cNvPr>
          <p:cNvSpPr/>
          <p:nvPr/>
        </p:nvSpPr>
        <p:spPr>
          <a:xfrm>
            <a:off x="8013668" y="4732232"/>
            <a:ext cx="5915453" cy="935588"/>
          </a:xfrm>
          <a:prstGeom prst="roundRect">
            <a:avLst>
              <a:gd name="adj" fmla="val 7348"/>
            </a:avLst>
          </a:prstGeom>
          <a:solidFill>
            <a:srgbClr val="F2F2F2"/>
          </a:solidFill>
          <a:ln/>
        </p:spPr>
      </p:sp>
      <p:sp>
        <p:nvSpPr>
          <p:cNvPr id="26" name="Text 4">
            <a:extLst>
              <a:ext uri="{FF2B5EF4-FFF2-40B4-BE49-F238E27FC236}">
                <a16:creationId xmlns:a16="http://schemas.microsoft.com/office/drawing/2014/main" id="{2501F2FD-B46F-4A74-964D-9E02C1A571BA}"/>
              </a:ext>
            </a:extLst>
          </p:cNvPr>
          <p:cNvSpPr/>
          <p:nvPr/>
        </p:nvSpPr>
        <p:spPr>
          <a:xfrm>
            <a:off x="8004048" y="4771074"/>
            <a:ext cx="5899737" cy="970271"/>
          </a:xfrm>
          <a:prstGeom prst="rect">
            <a:avLst/>
          </a:prstGeom>
          <a:noFill/>
          <a:ln/>
        </p:spPr>
        <p:txBody>
          <a:bodyPr wrap="none" lIns="0" tIns="0" rIns="0" bIns="0" rtlCol="0" anchor="t"/>
          <a:lstStyle/>
          <a:p>
            <a:pPr marL="0" indent="0" algn="ctr" rtl="1">
              <a:lnSpc>
                <a:spcPct val="150000"/>
              </a:lnSpc>
              <a:buNone/>
            </a:pPr>
            <a:r>
              <a:rPr lang="ar-SY" sz="3600" b="1" dirty="0">
                <a:latin typeface="Arial" panose="020B0604020202020204" pitchFamily="34" charset="0"/>
                <a:ea typeface="Libre Baskerville" pitchFamily="34" charset="-122"/>
                <a:cs typeface="Arial" panose="020B0604020202020204" pitchFamily="34" charset="0"/>
              </a:rPr>
              <a:t>الأدوات والتقنيات المستخدمة</a:t>
            </a:r>
            <a:endParaRPr lang="en-US" sz="3600" b="1" dirty="0">
              <a:latin typeface="Arial" panose="020B0604020202020204" pitchFamily="34" charset="0"/>
              <a:cs typeface="Arial" panose="020B0604020202020204" pitchFamily="34" charset="0"/>
            </a:endParaRPr>
          </a:p>
        </p:txBody>
      </p:sp>
      <p:sp>
        <p:nvSpPr>
          <p:cNvPr id="27" name="Text 4">
            <a:extLst>
              <a:ext uri="{FF2B5EF4-FFF2-40B4-BE49-F238E27FC236}">
                <a16:creationId xmlns:a16="http://schemas.microsoft.com/office/drawing/2014/main" id="{5F3ECF2D-0274-42E1-8AB2-DF38A49E4639}"/>
              </a:ext>
            </a:extLst>
          </p:cNvPr>
          <p:cNvSpPr/>
          <p:nvPr/>
        </p:nvSpPr>
        <p:spPr>
          <a:xfrm>
            <a:off x="8004047" y="5667820"/>
            <a:ext cx="5899737" cy="902815"/>
          </a:xfrm>
          <a:prstGeom prst="rect">
            <a:avLst/>
          </a:prstGeom>
          <a:noFill/>
          <a:ln/>
        </p:spPr>
        <p:txBody>
          <a:bodyPr wrap="none" lIns="0" tIns="0" rIns="0" bIns="0" rtlCol="0" anchor="t"/>
          <a:lstStyle/>
          <a:p>
            <a:pPr marL="0" indent="0" algn="ctr" rtl="1">
              <a:lnSpc>
                <a:spcPct val="150000"/>
              </a:lnSpc>
              <a:buNone/>
            </a:pPr>
            <a:r>
              <a:rPr lang="ar-SY" sz="3600" b="1" dirty="0">
                <a:latin typeface="Arial" panose="020B0604020202020204" pitchFamily="34" charset="0"/>
                <a:ea typeface="Libre Baskerville" pitchFamily="34" charset="-122"/>
                <a:cs typeface="Arial" panose="020B0604020202020204" pitchFamily="34" charset="0"/>
              </a:rPr>
              <a:t>آليات التنفيذ والخوارزميات</a:t>
            </a:r>
            <a:endParaRPr lang="en-US" sz="3600" b="1" dirty="0">
              <a:latin typeface="Arial" panose="020B0604020202020204" pitchFamily="34" charset="0"/>
              <a:cs typeface="Arial" panose="020B0604020202020204" pitchFamily="34" charset="0"/>
            </a:endParaRPr>
          </a:p>
        </p:txBody>
      </p:sp>
      <p:sp>
        <p:nvSpPr>
          <p:cNvPr id="28" name="Shape 12">
            <a:extLst>
              <a:ext uri="{FF2B5EF4-FFF2-40B4-BE49-F238E27FC236}">
                <a16:creationId xmlns:a16="http://schemas.microsoft.com/office/drawing/2014/main" id="{89BEB790-DB23-4C52-A3D6-0B3125AD653A}"/>
              </a:ext>
            </a:extLst>
          </p:cNvPr>
          <p:cNvSpPr/>
          <p:nvPr/>
        </p:nvSpPr>
        <p:spPr>
          <a:xfrm>
            <a:off x="1169158" y="1892940"/>
            <a:ext cx="5915453" cy="935588"/>
          </a:xfrm>
          <a:prstGeom prst="roundRect">
            <a:avLst>
              <a:gd name="adj" fmla="val 7348"/>
            </a:avLst>
          </a:prstGeom>
          <a:solidFill>
            <a:srgbClr val="F2F2F2"/>
          </a:solidFill>
          <a:ln/>
        </p:spPr>
      </p:sp>
      <p:sp>
        <p:nvSpPr>
          <p:cNvPr id="29" name="Shape 2">
            <a:extLst>
              <a:ext uri="{FF2B5EF4-FFF2-40B4-BE49-F238E27FC236}">
                <a16:creationId xmlns:a16="http://schemas.microsoft.com/office/drawing/2014/main" id="{147A717D-AA7E-4A28-B50C-8CF50D636243}"/>
              </a:ext>
            </a:extLst>
          </p:cNvPr>
          <p:cNvSpPr/>
          <p:nvPr/>
        </p:nvSpPr>
        <p:spPr>
          <a:xfrm>
            <a:off x="1169158" y="2863211"/>
            <a:ext cx="5915453" cy="935587"/>
          </a:xfrm>
          <a:prstGeom prst="roundRect">
            <a:avLst>
              <a:gd name="adj" fmla="val 8626"/>
            </a:avLst>
          </a:prstGeom>
          <a:solidFill>
            <a:srgbClr val="B88E23"/>
          </a:solidFill>
          <a:ln/>
        </p:spPr>
        <p:txBody>
          <a:bodyPr/>
          <a:lstStyle/>
          <a:p>
            <a:endParaRPr lang="en-US" dirty="0"/>
          </a:p>
        </p:txBody>
      </p:sp>
      <p:sp>
        <p:nvSpPr>
          <p:cNvPr id="30" name="Shape 12">
            <a:extLst>
              <a:ext uri="{FF2B5EF4-FFF2-40B4-BE49-F238E27FC236}">
                <a16:creationId xmlns:a16="http://schemas.microsoft.com/office/drawing/2014/main" id="{BC27BF1D-9D88-428E-A581-7A3EF13E8A30}"/>
              </a:ext>
            </a:extLst>
          </p:cNvPr>
          <p:cNvSpPr/>
          <p:nvPr/>
        </p:nvSpPr>
        <p:spPr>
          <a:xfrm>
            <a:off x="1178778" y="3796644"/>
            <a:ext cx="5915453" cy="935588"/>
          </a:xfrm>
          <a:prstGeom prst="roundRect">
            <a:avLst>
              <a:gd name="adj" fmla="val 7348"/>
            </a:avLst>
          </a:prstGeom>
          <a:solidFill>
            <a:srgbClr val="F2F2F2"/>
          </a:solidFill>
          <a:ln/>
        </p:spPr>
      </p:sp>
      <p:sp>
        <p:nvSpPr>
          <p:cNvPr id="31" name="Shape 2">
            <a:extLst>
              <a:ext uri="{FF2B5EF4-FFF2-40B4-BE49-F238E27FC236}">
                <a16:creationId xmlns:a16="http://schemas.microsoft.com/office/drawing/2014/main" id="{239DD0FE-1D55-482F-958E-1868FF8F89DC}"/>
              </a:ext>
            </a:extLst>
          </p:cNvPr>
          <p:cNvSpPr/>
          <p:nvPr/>
        </p:nvSpPr>
        <p:spPr>
          <a:xfrm>
            <a:off x="1178778" y="4734093"/>
            <a:ext cx="5915453" cy="935587"/>
          </a:xfrm>
          <a:prstGeom prst="roundRect">
            <a:avLst>
              <a:gd name="adj" fmla="val 8626"/>
            </a:avLst>
          </a:prstGeom>
          <a:solidFill>
            <a:srgbClr val="B88E23"/>
          </a:solidFill>
          <a:ln/>
        </p:spPr>
        <p:txBody>
          <a:bodyPr/>
          <a:lstStyle/>
          <a:p>
            <a:endParaRPr lang="en-US" dirty="0"/>
          </a:p>
        </p:txBody>
      </p:sp>
      <p:sp>
        <p:nvSpPr>
          <p:cNvPr id="32" name="Text 4">
            <a:extLst>
              <a:ext uri="{FF2B5EF4-FFF2-40B4-BE49-F238E27FC236}">
                <a16:creationId xmlns:a16="http://schemas.microsoft.com/office/drawing/2014/main" id="{92CF27F6-2033-4D78-BF73-5CB083E03EC2}"/>
              </a:ext>
            </a:extLst>
          </p:cNvPr>
          <p:cNvSpPr/>
          <p:nvPr/>
        </p:nvSpPr>
        <p:spPr>
          <a:xfrm>
            <a:off x="1184874" y="4734093"/>
            <a:ext cx="5899737" cy="970271"/>
          </a:xfrm>
          <a:prstGeom prst="rect">
            <a:avLst/>
          </a:prstGeom>
          <a:noFill/>
          <a:ln/>
        </p:spPr>
        <p:txBody>
          <a:bodyPr wrap="none" lIns="0" tIns="0" rIns="0" bIns="0" rtlCol="0" anchor="t"/>
          <a:lstStyle/>
          <a:p>
            <a:pPr marL="0" indent="0" algn="ctr" rtl="1">
              <a:lnSpc>
                <a:spcPct val="150000"/>
              </a:lnSpc>
              <a:buNone/>
            </a:pPr>
            <a:r>
              <a:rPr lang="en-US" sz="3600" b="1" dirty="0">
                <a:latin typeface="Arial" panose="020B0604020202020204" pitchFamily="34" charset="0"/>
                <a:ea typeface="Libre Baskerville" pitchFamily="34" charset="-122"/>
                <a:cs typeface="Arial" panose="020B0604020202020204" pitchFamily="34" charset="0"/>
              </a:rPr>
              <a:t>Live Demo</a:t>
            </a:r>
            <a:endParaRPr lang="en-US" sz="3600" b="1" dirty="0">
              <a:latin typeface="Arial" panose="020B0604020202020204" pitchFamily="34" charset="0"/>
              <a:cs typeface="Arial" panose="020B0604020202020204" pitchFamily="34" charset="0"/>
            </a:endParaRPr>
          </a:p>
        </p:txBody>
      </p:sp>
      <p:sp>
        <p:nvSpPr>
          <p:cNvPr id="33" name="Text 4">
            <a:extLst>
              <a:ext uri="{FF2B5EF4-FFF2-40B4-BE49-F238E27FC236}">
                <a16:creationId xmlns:a16="http://schemas.microsoft.com/office/drawing/2014/main" id="{D788145E-86D2-4ECA-B6C1-C7989E145848}"/>
              </a:ext>
            </a:extLst>
          </p:cNvPr>
          <p:cNvSpPr/>
          <p:nvPr/>
        </p:nvSpPr>
        <p:spPr>
          <a:xfrm>
            <a:off x="1174042" y="3761961"/>
            <a:ext cx="5899737" cy="970271"/>
          </a:xfrm>
          <a:prstGeom prst="rect">
            <a:avLst/>
          </a:prstGeom>
          <a:noFill/>
          <a:ln/>
        </p:spPr>
        <p:txBody>
          <a:bodyPr wrap="none" lIns="0" tIns="0" rIns="0" bIns="0" rtlCol="0" anchor="t"/>
          <a:lstStyle/>
          <a:p>
            <a:pPr marL="0" indent="0" algn="ctr" rtl="1">
              <a:lnSpc>
                <a:spcPct val="150000"/>
              </a:lnSpc>
              <a:buNone/>
            </a:pPr>
            <a:r>
              <a:rPr lang="ar-SY" sz="3600" b="1" dirty="0">
                <a:latin typeface="Arial" panose="020B0604020202020204" pitchFamily="34" charset="0"/>
                <a:ea typeface="Libre Baskerville" pitchFamily="34" charset="-122"/>
                <a:cs typeface="Arial" panose="020B0604020202020204" pitchFamily="34" charset="0"/>
              </a:rPr>
              <a:t>الآفاق المستقبلية</a:t>
            </a:r>
            <a:endParaRPr lang="en-US" sz="3600" b="1" dirty="0">
              <a:latin typeface="Arial" panose="020B0604020202020204" pitchFamily="34" charset="0"/>
              <a:cs typeface="Arial" panose="020B0604020202020204" pitchFamily="34" charset="0"/>
            </a:endParaRPr>
          </a:p>
        </p:txBody>
      </p:sp>
      <p:sp>
        <p:nvSpPr>
          <p:cNvPr id="34" name="Text 4">
            <a:extLst>
              <a:ext uri="{FF2B5EF4-FFF2-40B4-BE49-F238E27FC236}">
                <a16:creationId xmlns:a16="http://schemas.microsoft.com/office/drawing/2014/main" id="{874117CD-9B22-46B0-BA33-B2B021C7FD50}"/>
              </a:ext>
            </a:extLst>
          </p:cNvPr>
          <p:cNvSpPr/>
          <p:nvPr/>
        </p:nvSpPr>
        <p:spPr>
          <a:xfrm>
            <a:off x="1181195" y="2828531"/>
            <a:ext cx="5899737" cy="970271"/>
          </a:xfrm>
          <a:prstGeom prst="rect">
            <a:avLst/>
          </a:prstGeom>
          <a:noFill/>
          <a:ln/>
        </p:spPr>
        <p:txBody>
          <a:bodyPr wrap="none" lIns="0" tIns="0" rIns="0" bIns="0" rtlCol="0" anchor="t"/>
          <a:lstStyle/>
          <a:p>
            <a:pPr marL="0" indent="0" algn="ctr" rtl="1">
              <a:lnSpc>
                <a:spcPct val="150000"/>
              </a:lnSpc>
              <a:buNone/>
            </a:pPr>
            <a:r>
              <a:rPr lang="ar-SY" sz="3600" b="1" dirty="0">
                <a:latin typeface="Arial" panose="020B0604020202020204" pitchFamily="34" charset="0"/>
                <a:ea typeface="Libre Baskerville" pitchFamily="34" charset="-122"/>
                <a:cs typeface="Arial" panose="020B0604020202020204" pitchFamily="34" charset="0"/>
              </a:rPr>
              <a:t>التحسينات المقترحة</a:t>
            </a:r>
          </a:p>
        </p:txBody>
      </p:sp>
      <p:sp>
        <p:nvSpPr>
          <p:cNvPr id="35" name="Text 4">
            <a:extLst>
              <a:ext uri="{FF2B5EF4-FFF2-40B4-BE49-F238E27FC236}">
                <a16:creationId xmlns:a16="http://schemas.microsoft.com/office/drawing/2014/main" id="{3D185F91-25A7-4C58-B317-7E8A563EDCD6}"/>
              </a:ext>
            </a:extLst>
          </p:cNvPr>
          <p:cNvSpPr/>
          <p:nvPr/>
        </p:nvSpPr>
        <p:spPr>
          <a:xfrm>
            <a:off x="1156966" y="1925716"/>
            <a:ext cx="5899737" cy="970271"/>
          </a:xfrm>
          <a:prstGeom prst="rect">
            <a:avLst/>
          </a:prstGeom>
          <a:noFill/>
          <a:ln/>
        </p:spPr>
        <p:txBody>
          <a:bodyPr wrap="none" lIns="0" tIns="0" rIns="0" bIns="0" rtlCol="0" anchor="t"/>
          <a:lstStyle/>
          <a:p>
            <a:pPr marL="0" indent="0" algn="ctr" rtl="1">
              <a:lnSpc>
                <a:spcPct val="150000"/>
              </a:lnSpc>
              <a:buNone/>
            </a:pPr>
            <a:r>
              <a:rPr lang="ar-SY" sz="3600" b="1" dirty="0">
                <a:latin typeface="Arial" panose="020B0604020202020204" pitchFamily="34" charset="0"/>
                <a:ea typeface="Libre Baskerville" pitchFamily="34" charset="-122"/>
                <a:cs typeface="Arial" panose="020B0604020202020204" pitchFamily="34" charset="0"/>
              </a:rPr>
              <a:t>منهجية الاختبار</a:t>
            </a:r>
            <a:endParaRPr lang="en-US" sz="3600" b="1" dirty="0">
              <a:latin typeface="Arial" panose="020B0604020202020204" pitchFamily="34" charset="0"/>
              <a:cs typeface="Arial" panose="020B0604020202020204" pitchFamily="34" charset="0"/>
            </a:endParaRPr>
          </a:p>
        </p:txBody>
      </p:sp>
      <p:sp>
        <p:nvSpPr>
          <p:cNvPr id="36" name="Text 13">
            <a:extLst>
              <a:ext uri="{FF2B5EF4-FFF2-40B4-BE49-F238E27FC236}">
                <a16:creationId xmlns:a16="http://schemas.microsoft.com/office/drawing/2014/main" id="{AD579659-0CEB-49FA-A747-D40596E474A7}"/>
              </a:ext>
            </a:extLst>
          </p:cNvPr>
          <p:cNvSpPr/>
          <p:nvPr/>
        </p:nvSpPr>
        <p:spPr>
          <a:xfrm>
            <a:off x="14009095" y="4990489"/>
            <a:ext cx="340162" cy="425291"/>
          </a:xfrm>
          <a:prstGeom prst="rect">
            <a:avLst/>
          </a:prstGeom>
          <a:noFill/>
          <a:ln/>
        </p:spPr>
        <p:txBody>
          <a:bodyPr wrap="none" lIns="0" tIns="0" rIns="0" bIns="0" rtlCol="0" anchor="t"/>
          <a:lstStyle/>
          <a:p>
            <a:pPr marL="0" indent="0" algn="r" rtl="1">
              <a:lnSpc>
                <a:spcPts val="2650"/>
              </a:lnSpc>
              <a:buNone/>
            </a:pPr>
            <a:r>
              <a:rPr lang="ar-SY" sz="2650" dirty="0">
                <a:solidFill>
                  <a:srgbClr val="000000"/>
                </a:solidFill>
                <a:latin typeface="Arial" panose="020B0604020202020204" pitchFamily="34" charset="0"/>
                <a:ea typeface="Libre Baskerville" pitchFamily="34" charset="-122"/>
                <a:cs typeface="Arial" panose="020B0604020202020204" pitchFamily="34" charset="0"/>
              </a:rPr>
              <a:t>4</a:t>
            </a:r>
            <a:endParaRPr lang="en-US" sz="2650" dirty="0">
              <a:latin typeface="Arial" panose="020B0604020202020204" pitchFamily="34" charset="0"/>
              <a:cs typeface="Arial" panose="020B0604020202020204" pitchFamily="34" charset="0"/>
            </a:endParaRPr>
          </a:p>
        </p:txBody>
      </p:sp>
      <p:sp>
        <p:nvSpPr>
          <p:cNvPr id="37" name="Text 13">
            <a:extLst>
              <a:ext uri="{FF2B5EF4-FFF2-40B4-BE49-F238E27FC236}">
                <a16:creationId xmlns:a16="http://schemas.microsoft.com/office/drawing/2014/main" id="{A76FFA6C-95CF-4143-A65A-D469AA8288EC}"/>
              </a:ext>
            </a:extLst>
          </p:cNvPr>
          <p:cNvSpPr/>
          <p:nvPr/>
        </p:nvSpPr>
        <p:spPr>
          <a:xfrm>
            <a:off x="14009095" y="5906581"/>
            <a:ext cx="340162" cy="425291"/>
          </a:xfrm>
          <a:prstGeom prst="rect">
            <a:avLst/>
          </a:prstGeom>
          <a:noFill/>
          <a:ln/>
        </p:spPr>
        <p:txBody>
          <a:bodyPr wrap="none" lIns="0" tIns="0" rIns="0" bIns="0" rtlCol="0" anchor="t"/>
          <a:lstStyle/>
          <a:p>
            <a:pPr marL="0" indent="0" algn="r" rtl="1">
              <a:lnSpc>
                <a:spcPts val="2650"/>
              </a:lnSpc>
              <a:buNone/>
            </a:pPr>
            <a:r>
              <a:rPr lang="ar-SY" sz="2650" dirty="0">
                <a:solidFill>
                  <a:srgbClr val="000000"/>
                </a:solidFill>
                <a:latin typeface="Arial" panose="020B0604020202020204" pitchFamily="34" charset="0"/>
                <a:ea typeface="Libre Baskerville" pitchFamily="34" charset="-122"/>
                <a:cs typeface="Arial" panose="020B0604020202020204" pitchFamily="34" charset="0"/>
              </a:rPr>
              <a:t>5</a:t>
            </a:r>
            <a:endParaRPr lang="en-US" sz="2650" dirty="0">
              <a:latin typeface="Arial" panose="020B0604020202020204" pitchFamily="34" charset="0"/>
              <a:cs typeface="Arial" panose="020B0604020202020204" pitchFamily="34" charset="0"/>
            </a:endParaRPr>
          </a:p>
        </p:txBody>
      </p:sp>
      <p:sp>
        <p:nvSpPr>
          <p:cNvPr id="38" name="Text 13">
            <a:extLst>
              <a:ext uri="{FF2B5EF4-FFF2-40B4-BE49-F238E27FC236}">
                <a16:creationId xmlns:a16="http://schemas.microsoft.com/office/drawing/2014/main" id="{E40C3CFC-E802-4A13-8CFC-F2E4D9AFB514}"/>
              </a:ext>
            </a:extLst>
          </p:cNvPr>
          <p:cNvSpPr/>
          <p:nvPr/>
        </p:nvSpPr>
        <p:spPr>
          <a:xfrm>
            <a:off x="7084611" y="4119024"/>
            <a:ext cx="340162" cy="425291"/>
          </a:xfrm>
          <a:prstGeom prst="rect">
            <a:avLst/>
          </a:prstGeom>
          <a:noFill/>
          <a:ln/>
        </p:spPr>
        <p:txBody>
          <a:bodyPr wrap="none" lIns="0" tIns="0" rIns="0" bIns="0" rtlCol="0" anchor="t"/>
          <a:lstStyle/>
          <a:p>
            <a:pPr marL="0" indent="0" algn="r" rtl="1">
              <a:lnSpc>
                <a:spcPts val="2650"/>
              </a:lnSpc>
              <a:buNone/>
            </a:pPr>
            <a:r>
              <a:rPr lang="ar-SY" sz="2650" dirty="0">
                <a:solidFill>
                  <a:srgbClr val="000000"/>
                </a:solidFill>
                <a:latin typeface="Arial" panose="020B0604020202020204" pitchFamily="34" charset="0"/>
                <a:ea typeface="Libre Baskerville" pitchFamily="34" charset="-122"/>
                <a:cs typeface="Arial" panose="020B0604020202020204" pitchFamily="34" charset="0"/>
              </a:rPr>
              <a:t>8</a:t>
            </a:r>
            <a:endParaRPr lang="en-US" sz="2650" dirty="0">
              <a:latin typeface="Arial" panose="020B0604020202020204" pitchFamily="34" charset="0"/>
              <a:cs typeface="Arial" panose="020B0604020202020204" pitchFamily="34" charset="0"/>
            </a:endParaRPr>
          </a:p>
        </p:txBody>
      </p:sp>
      <p:sp>
        <p:nvSpPr>
          <p:cNvPr id="39" name="Text 13">
            <a:extLst>
              <a:ext uri="{FF2B5EF4-FFF2-40B4-BE49-F238E27FC236}">
                <a16:creationId xmlns:a16="http://schemas.microsoft.com/office/drawing/2014/main" id="{01F7467A-2120-4AC4-AA74-DE8EACF0C9BF}"/>
              </a:ext>
            </a:extLst>
          </p:cNvPr>
          <p:cNvSpPr/>
          <p:nvPr/>
        </p:nvSpPr>
        <p:spPr>
          <a:xfrm>
            <a:off x="7021895" y="3147898"/>
            <a:ext cx="340162" cy="425291"/>
          </a:xfrm>
          <a:prstGeom prst="rect">
            <a:avLst/>
          </a:prstGeom>
          <a:noFill/>
          <a:ln/>
        </p:spPr>
        <p:txBody>
          <a:bodyPr wrap="none" lIns="0" tIns="0" rIns="0" bIns="0" rtlCol="0" anchor="t"/>
          <a:lstStyle/>
          <a:p>
            <a:pPr marL="0" indent="0" algn="r" rtl="1">
              <a:lnSpc>
                <a:spcPts val="2650"/>
              </a:lnSpc>
              <a:buNone/>
            </a:pPr>
            <a:r>
              <a:rPr lang="ar-SY" sz="2650" dirty="0">
                <a:solidFill>
                  <a:srgbClr val="000000"/>
                </a:solidFill>
                <a:latin typeface="Arial" panose="020B0604020202020204" pitchFamily="34" charset="0"/>
                <a:ea typeface="Libre Baskerville" pitchFamily="34" charset="-122"/>
                <a:cs typeface="Arial" panose="020B0604020202020204" pitchFamily="34" charset="0"/>
              </a:rPr>
              <a:t>7</a:t>
            </a:r>
            <a:endParaRPr lang="en-US" sz="2650" dirty="0">
              <a:latin typeface="Arial" panose="020B0604020202020204" pitchFamily="34" charset="0"/>
              <a:cs typeface="Arial" panose="020B0604020202020204" pitchFamily="34" charset="0"/>
            </a:endParaRPr>
          </a:p>
        </p:txBody>
      </p:sp>
      <p:sp>
        <p:nvSpPr>
          <p:cNvPr id="40" name="Text 13">
            <a:extLst>
              <a:ext uri="{FF2B5EF4-FFF2-40B4-BE49-F238E27FC236}">
                <a16:creationId xmlns:a16="http://schemas.microsoft.com/office/drawing/2014/main" id="{16351D3E-5501-464F-9A9C-4A50644CD6F9}"/>
              </a:ext>
            </a:extLst>
          </p:cNvPr>
          <p:cNvSpPr/>
          <p:nvPr/>
        </p:nvSpPr>
        <p:spPr>
          <a:xfrm>
            <a:off x="7038896" y="2196784"/>
            <a:ext cx="340162" cy="425291"/>
          </a:xfrm>
          <a:prstGeom prst="rect">
            <a:avLst/>
          </a:prstGeom>
          <a:noFill/>
          <a:ln/>
        </p:spPr>
        <p:txBody>
          <a:bodyPr wrap="none" lIns="0" tIns="0" rIns="0" bIns="0" rtlCol="0" anchor="t"/>
          <a:lstStyle/>
          <a:p>
            <a:pPr marL="0" indent="0" algn="r" rtl="1">
              <a:lnSpc>
                <a:spcPts val="2650"/>
              </a:lnSpc>
              <a:buNone/>
            </a:pPr>
            <a:r>
              <a:rPr lang="ar-SY" sz="2650" dirty="0">
                <a:solidFill>
                  <a:srgbClr val="000000"/>
                </a:solidFill>
                <a:latin typeface="Arial" panose="020B0604020202020204" pitchFamily="34" charset="0"/>
                <a:ea typeface="Libre Baskerville" pitchFamily="34" charset="-122"/>
                <a:cs typeface="Arial" panose="020B0604020202020204" pitchFamily="34" charset="0"/>
              </a:rPr>
              <a:t>6</a:t>
            </a:r>
            <a:endParaRPr lang="en-US" sz="2650" dirty="0">
              <a:latin typeface="Arial" panose="020B0604020202020204" pitchFamily="34" charset="0"/>
              <a:cs typeface="Arial" panose="020B0604020202020204" pitchFamily="34" charset="0"/>
            </a:endParaRPr>
          </a:p>
        </p:txBody>
      </p:sp>
      <p:sp>
        <p:nvSpPr>
          <p:cNvPr id="41" name="Text 13">
            <a:extLst>
              <a:ext uri="{FF2B5EF4-FFF2-40B4-BE49-F238E27FC236}">
                <a16:creationId xmlns:a16="http://schemas.microsoft.com/office/drawing/2014/main" id="{67F0101C-BE34-4AF9-BE85-F9D5CA64AAF9}"/>
              </a:ext>
            </a:extLst>
          </p:cNvPr>
          <p:cNvSpPr/>
          <p:nvPr/>
        </p:nvSpPr>
        <p:spPr>
          <a:xfrm>
            <a:off x="7073779" y="4963423"/>
            <a:ext cx="340162" cy="425291"/>
          </a:xfrm>
          <a:prstGeom prst="rect">
            <a:avLst/>
          </a:prstGeom>
          <a:noFill/>
          <a:ln/>
        </p:spPr>
        <p:txBody>
          <a:bodyPr wrap="none" lIns="0" tIns="0" rIns="0" bIns="0" rtlCol="0" anchor="t"/>
          <a:lstStyle/>
          <a:p>
            <a:pPr marL="0" indent="0" algn="r" rtl="1">
              <a:lnSpc>
                <a:spcPts val="2650"/>
              </a:lnSpc>
              <a:buNone/>
            </a:pPr>
            <a:r>
              <a:rPr lang="ar-SY" sz="2650" dirty="0">
                <a:solidFill>
                  <a:srgbClr val="000000"/>
                </a:solidFill>
                <a:latin typeface="Arial" panose="020B0604020202020204" pitchFamily="34" charset="0"/>
                <a:ea typeface="Libre Baskerville" pitchFamily="34" charset="-122"/>
                <a:cs typeface="Arial" panose="020B0604020202020204" pitchFamily="34" charset="0"/>
              </a:rPr>
              <a:t>9</a:t>
            </a:r>
            <a:endParaRPr lang="en-US" sz="265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55641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barn(inVertical)">
                                      <p:cBhvr>
                                        <p:cTn id="10" dur="500"/>
                                        <p:tgtEl>
                                          <p:spTgt spid="19"/>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barn(inVertical)">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barn(inVertical)">
                                      <p:cBhvr>
                                        <p:cTn id="18" dur="500"/>
                                        <p:tgtEl>
                                          <p:spTgt spid="21"/>
                                        </p:tgtEl>
                                      </p:cBhvr>
                                    </p:animEffect>
                                  </p:childTnLst>
                                </p:cTn>
                              </p:par>
                              <p:par>
                                <p:cTn id="19" presetID="16" presetClass="entr" presetSubtype="21" fill="hold" grpId="0" nodeType="with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barn(inVertical)">
                                      <p:cBhvr>
                                        <p:cTn id="21" dur="500"/>
                                        <p:tgtEl>
                                          <p:spTgt spid="23"/>
                                        </p:tgtEl>
                                      </p:cBhvr>
                                    </p:animEffect>
                                  </p:childTnLst>
                                </p:cTn>
                              </p:par>
                              <p:par>
                                <p:cTn id="22" presetID="16" presetClass="entr" presetSubtype="21"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barn(inVertical)">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500"/>
                                        <p:tgtEl>
                                          <p:spTgt spid="22"/>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6"/>
                                        </p:tgtEl>
                                        <p:attrNameLst>
                                          <p:attrName>style.visibility</p:attrName>
                                        </p:attrNameLst>
                                      </p:cBhvr>
                                      <p:to>
                                        <p:strVal val="visible"/>
                                      </p:to>
                                    </p:set>
                                    <p:animEffect transition="in" filter="fade">
                                      <p:cBhvr>
                                        <p:cTn id="40" dur="500"/>
                                        <p:tgtEl>
                                          <p:spTgt spid="26"/>
                                        </p:tgtEl>
                                      </p:cBhvr>
                                    </p:animEffect>
                                  </p:childTnLst>
                                </p:cTn>
                              </p:par>
                              <p:par>
                                <p:cTn id="41" presetID="10" presetClass="entr" presetSubtype="0" fill="hold" nodeType="withEffect">
                                  <p:stCondLst>
                                    <p:cond delay="0"/>
                                  </p:stCondLst>
                                  <p:childTnLst>
                                    <p:set>
                                      <p:cBhvr>
                                        <p:cTn id="42" dur="1" fill="hold">
                                          <p:stCondLst>
                                            <p:cond delay="0"/>
                                          </p:stCondLst>
                                        </p:cTn>
                                        <p:tgtEl>
                                          <p:spTgt spid="25"/>
                                        </p:tgtEl>
                                        <p:attrNameLst>
                                          <p:attrName>style.visibility</p:attrName>
                                        </p:attrNameLst>
                                      </p:cBhvr>
                                      <p:to>
                                        <p:strVal val="visible"/>
                                      </p:to>
                                    </p:set>
                                    <p:animEffect transition="in" filter="fade">
                                      <p:cBhvr>
                                        <p:cTn id="43" dur="500"/>
                                        <p:tgtEl>
                                          <p:spTgt spid="25"/>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6"/>
                                        </p:tgtEl>
                                        <p:attrNameLst>
                                          <p:attrName>style.visibility</p:attrName>
                                        </p:attrNameLst>
                                      </p:cBhvr>
                                      <p:to>
                                        <p:strVal val="visible"/>
                                      </p:to>
                                    </p:set>
                                    <p:animEffect transition="in" filter="fade">
                                      <p:cBhvr>
                                        <p:cTn id="46" dur="500"/>
                                        <p:tgtEl>
                                          <p:spTgt spid="36"/>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24"/>
                                        </p:tgtEl>
                                        <p:attrNameLst>
                                          <p:attrName>style.visibility</p:attrName>
                                        </p:attrNameLst>
                                      </p:cBhvr>
                                      <p:to>
                                        <p:strVal val="visible"/>
                                      </p:to>
                                    </p:set>
                                    <p:animEffect transition="in" filter="fade">
                                      <p:cBhvr>
                                        <p:cTn id="51" dur="500"/>
                                        <p:tgtEl>
                                          <p:spTgt spid="24"/>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7"/>
                                        </p:tgtEl>
                                        <p:attrNameLst>
                                          <p:attrName>style.visibility</p:attrName>
                                        </p:attrNameLst>
                                      </p:cBhvr>
                                      <p:to>
                                        <p:strVal val="visible"/>
                                      </p:to>
                                    </p:set>
                                    <p:animEffect transition="in" filter="fade">
                                      <p:cBhvr>
                                        <p:cTn id="54" dur="500"/>
                                        <p:tgtEl>
                                          <p:spTgt spid="27"/>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7"/>
                                        </p:tgtEl>
                                        <p:attrNameLst>
                                          <p:attrName>style.visibility</p:attrName>
                                        </p:attrNameLst>
                                      </p:cBhvr>
                                      <p:to>
                                        <p:strVal val="visible"/>
                                      </p:to>
                                    </p:set>
                                    <p:animEffect transition="in" filter="fade">
                                      <p:cBhvr>
                                        <p:cTn id="57" dur="500"/>
                                        <p:tgtEl>
                                          <p:spTgt spid="37"/>
                                        </p:tgtEl>
                                      </p:cBhvr>
                                    </p:animEffect>
                                  </p:childTnLst>
                                </p:cTn>
                              </p:par>
                            </p:childTnLst>
                          </p:cTn>
                        </p:par>
                      </p:childTnLst>
                    </p:cTn>
                  </p:par>
                  <p:par>
                    <p:cTn id="58" fill="hold">
                      <p:stCondLst>
                        <p:cond delay="indefinite"/>
                      </p:stCondLst>
                      <p:childTnLst>
                        <p:par>
                          <p:cTn id="59" fill="hold">
                            <p:stCondLst>
                              <p:cond delay="0"/>
                            </p:stCondLst>
                            <p:childTnLst>
                              <p:par>
                                <p:cTn id="60" presetID="16" presetClass="entr" presetSubtype="21" fill="hold" nodeType="click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barn(inVertical)">
                                      <p:cBhvr>
                                        <p:cTn id="62" dur="500"/>
                                        <p:tgtEl>
                                          <p:spTgt spid="28"/>
                                        </p:tgtEl>
                                      </p:cBhvr>
                                    </p:animEffect>
                                  </p:childTnLst>
                                </p:cTn>
                              </p:par>
                              <p:par>
                                <p:cTn id="63" presetID="16" presetClass="entr" presetSubtype="21" fill="hold" grpId="0" nodeType="withEffect">
                                  <p:stCondLst>
                                    <p:cond delay="0"/>
                                  </p:stCondLst>
                                  <p:childTnLst>
                                    <p:set>
                                      <p:cBhvr>
                                        <p:cTn id="64" dur="1" fill="hold">
                                          <p:stCondLst>
                                            <p:cond delay="0"/>
                                          </p:stCondLst>
                                        </p:cTn>
                                        <p:tgtEl>
                                          <p:spTgt spid="35"/>
                                        </p:tgtEl>
                                        <p:attrNameLst>
                                          <p:attrName>style.visibility</p:attrName>
                                        </p:attrNameLst>
                                      </p:cBhvr>
                                      <p:to>
                                        <p:strVal val="visible"/>
                                      </p:to>
                                    </p:set>
                                    <p:animEffect transition="in" filter="barn(inVertical)">
                                      <p:cBhvr>
                                        <p:cTn id="65" dur="500"/>
                                        <p:tgtEl>
                                          <p:spTgt spid="35"/>
                                        </p:tgtEl>
                                      </p:cBhvr>
                                    </p:animEffect>
                                  </p:childTnLst>
                                </p:cTn>
                              </p:par>
                              <p:par>
                                <p:cTn id="66" presetID="16" presetClass="entr" presetSubtype="21" fill="hold" grpId="0" nodeType="withEffect">
                                  <p:stCondLst>
                                    <p:cond delay="0"/>
                                  </p:stCondLst>
                                  <p:childTnLst>
                                    <p:set>
                                      <p:cBhvr>
                                        <p:cTn id="67" dur="1" fill="hold">
                                          <p:stCondLst>
                                            <p:cond delay="0"/>
                                          </p:stCondLst>
                                        </p:cTn>
                                        <p:tgtEl>
                                          <p:spTgt spid="40"/>
                                        </p:tgtEl>
                                        <p:attrNameLst>
                                          <p:attrName>style.visibility</p:attrName>
                                        </p:attrNameLst>
                                      </p:cBhvr>
                                      <p:to>
                                        <p:strVal val="visible"/>
                                      </p:to>
                                    </p:set>
                                    <p:animEffect transition="in" filter="barn(inVertical)">
                                      <p:cBhvr>
                                        <p:cTn id="68" dur="500"/>
                                        <p:tgtEl>
                                          <p:spTgt spid="40"/>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grpId="0" nodeType="clickEffect">
                                  <p:stCondLst>
                                    <p:cond delay="0"/>
                                  </p:stCondLst>
                                  <p:childTnLst>
                                    <p:set>
                                      <p:cBhvr>
                                        <p:cTn id="72" dur="1" fill="hold">
                                          <p:stCondLst>
                                            <p:cond delay="0"/>
                                          </p:stCondLst>
                                        </p:cTn>
                                        <p:tgtEl>
                                          <p:spTgt spid="29"/>
                                        </p:tgtEl>
                                        <p:attrNameLst>
                                          <p:attrName>style.visibility</p:attrName>
                                        </p:attrNameLst>
                                      </p:cBhvr>
                                      <p:to>
                                        <p:strVal val="visible"/>
                                      </p:to>
                                    </p:set>
                                    <p:animEffect transition="in" filter="fade">
                                      <p:cBhvr>
                                        <p:cTn id="73" dur="500"/>
                                        <p:tgtEl>
                                          <p:spTgt spid="29"/>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34"/>
                                        </p:tgtEl>
                                        <p:attrNameLst>
                                          <p:attrName>style.visibility</p:attrName>
                                        </p:attrNameLst>
                                      </p:cBhvr>
                                      <p:to>
                                        <p:strVal val="visible"/>
                                      </p:to>
                                    </p:set>
                                    <p:animEffect transition="in" filter="fade">
                                      <p:cBhvr>
                                        <p:cTn id="76" dur="500"/>
                                        <p:tgtEl>
                                          <p:spTgt spid="34"/>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39"/>
                                        </p:tgtEl>
                                        <p:attrNameLst>
                                          <p:attrName>style.visibility</p:attrName>
                                        </p:attrNameLst>
                                      </p:cBhvr>
                                      <p:to>
                                        <p:strVal val="visible"/>
                                      </p:to>
                                    </p:set>
                                    <p:animEffect transition="in" filter="fade">
                                      <p:cBhvr>
                                        <p:cTn id="79" dur="500"/>
                                        <p:tgtEl>
                                          <p:spTgt spid="39"/>
                                        </p:tgtEl>
                                      </p:cBhvr>
                                    </p:animEffect>
                                  </p:childTnLst>
                                </p:cTn>
                              </p:par>
                            </p:childTnLst>
                          </p:cTn>
                        </p:par>
                      </p:childTnLst>
                    </p:cTn>
                  </p:par>
                  <p:par>
                    <p:cTn id="80" fill="hold">
                      <p:stCondLst>
                        <p:cond delay="indefinite"/>
                      </p:stCondLst>
                      <p:childTnLst>
                        <p:par>
                          <p:cTn id="81" fill="hold">
                            <p:stCondLst>
                              <p:cond delay="0"/>
                            </p:stCondLst>
                            <p:childTnLst>
                              <p:par>
                                <p:cTn id="82" presetID="16" presetClass="entr" presetSubtype="21" fill="hold" grpId="0" nodeType="clickEffect">
                                  <p:stCondLst>
                                    <p:cond delay="0"/>
                                  </p:stCondLst>
                                  <p:childTnLst>
                                    <p:set>
                                      <p:cBhvr>
                                        <p:cTn id="83" dur="1" fill="hold">
                                          <p:stCondLst>
                                            <p:cond delay="0"/>
                                          </p:stCondLst>
                                        </p:cTn>
                                        <p:tgtEl>
                                          <p:spTgt spid="33"/>
                                        </p:tgtEl>
                                        <p:attrNameLst>
                                          <p:attrName>style.visibility</p:attrName>
                                        </p:attrNameLst>
                                      </p:cBhvr>
                                      <p:to>
                                        <p:strVal val="visible"/>
                                      </p:to>
                                    </p:set>
                                    <p:animEffect transition="in" filter="barn(inVertical)">
                                      <p:cBhvr>
                                        <p:cTn id="84" dur="500"/>
                                        <p:tgtEl>
                                          <p:spTgt spid="33"/>
                                        </p:tgtEl>
                                      </p:cBhvr>
                                    </p:animEffect>
                                  </p:childTnLst>
                                </p:cTn>
                              </p:par>
                              <p:par>
                                <p:cTn id="85" presetID="16" presetClass="entr" presetSubtype="21" fill="hold" nodeType="withEffect">
                                  <p:stCondLst>
                                    <p:cond delay="0"/>
                                  </p:stCondLst>
                                  <p:childTnLst>
                                    <p:set>
                                      <p:cBhvr>
                                        <p:cTn id="86" dur="1" fill="hold">
                                          <p:stCondLst>
                                            <p:cond delay="0"/>
                                          </p:stCondLst>
                                        </p:cTn>
                                        <p:tgtEl>
                                          <p:spTgt spid="30"/>
                                        </p:tgtEl>
                                        <p:attrNameLst>
                                          <p:attrName>style.visibility</p:attrName>
                                        </p:attrNameLst>
                                      </p:cBhvr>
                                      <p:to>
                                        <p:strVal val="visible"/>
                                      </p:to>
                                    </p:set>
                                    <p:animEffect transition="in" filter="barn(inVertical)">
                                      <p:cBhvr>
                                        <p:cTn id="87" dur="500"/>
                                        <p:tgtEl>
                                          <p:spTgt spid="30"/>
                                        </p:tgtEl>
                                      </p:cBhvr>
                                    </p:animEffect>
                                  </p:childTnLst>
                                </p:cTn>
                              </p:par>
                              <p:par>
                                <p:cTn id="88" presetID="16" presetClass="entr" presetSubtype="21" fill="hold" grpId="0" nodeType="withEffect">
                                  <p:stCondLst>
                                    <p:cond delay="0"/>
                                  </p:stCondLst>
                                  <p:childTnLst>
                                    <p:set>
                                      <p:cBhvr>
                                        <p:cTn id="89" dur="1" fill="hold">
                                          <p:stCondLst>
                                            <p:cond delay="0"/>
                                          </p:stCondLst>
                                        </p:cTn>
                                        <p:tgtEl>
                                          <p:spTgt spid="38"/>
                                        </p:tgtEl>
                                        <p:attrNameLst>
                                          <p:attrName>style.visibility</p:attrName>
                                        </p:attrNameLst>
                                      </p:cBhvr>
                                      <p:to>
                                        <p:strVal val="visible"/>
                                      </p:to>
                                    </p:set>
                                    <p:animEffect transition="in" filter="barn(inVertical)">
                                      <p:cBhvr>
                                        <p:cTn id="90" dur="500"/>
                                        <p:tgtEl>
                                          <p:spTgt spid="38"/>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31"/>
                                        </p:tgtEl>
                                        <p:attrNameLst>
                                          <p:attrName>style.visibility</p:attrName>
                                        </p:attrNameLst>
                                      </p:cBhvr>
                                      <p:to>
                                        <p:strVal val="visible"/>
                                      </p:to>
                                    </p:set>
                                    <p:animEffect transition="in" filter="fade">
                                      <p:cBhvr>
                                        <p:cTn id="95" dur="500"/>
                                        <p:tgtEl>
                                          <p:spTgt spid="31"/>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32"/>
                                        </p:tgtEl>
                                        <p:attrNameLst>
                                          <p:attrName>style.visibility</p:attrName>
                                        </p:attrNameLst>
                                      </p:cBhvr>
                                      <p:to>
                                        <p:strVal val="visible"/>
                                      </p:to>
                                    </p:set>
                                    <p:animEffect transition="in" filter="fade">
                                      <p:cBhvr>
                                        <p:cTn id="98" dur="500"/>
                                        <p:tgtEl>
                                          <p:spTgt spid="32"/>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41"/>
                                        </p:tgtEl>
                                        <p:attrNameLst>
                                          <p:attrName>style.visibility</p:attrName>
                                        </p:attrNameLst>
                                      </p:cBhvr>
                                      <p:to>
                                        <p:strVal val="visible"/>
                                      </p:to>
                                    </p:set>
                                    <p:animEffect transition="in" filter="fade">
                                      <p:cBhvr>
                                        <p:cTn id="101"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10" grpId="0" animBg="1"/>
      <p:bldP spid="15" grpId="0" animBg="1"/>
      <p:bldP spid="19" grpId="0" animBg="1"/>
      <p:bldP spid="22" grpId="0" animBg="1"/>
      <p:bldP spid="23" grpId="0" animBg="1"/>
      <p:bldP spid="26" grpId="0" animBg="1"/>
      <p:bldP spid="27" grpId="0" animBg="1"/>
      <p:bldP spid="29"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chemeClr val="accent4">
            <a:lumMod val="40000"/>
            <a:lumOff val="60000"/>
            <a:alpha val="84000"/>
          </a:schemeClr>
        </a:solidFill>
        <a:effectLst/>
      </p:bgPr>
    </p:bg>
    <p:spTree>
      <p:nvGrpSpPr>
        <p:cNvPr id="1" name=""/>
        <p:cNvGrpSpPr/>
        <p:nvPr/>
      </p:nvGrpSpPr>
      <p:grpSpPr>
        <a:xfrm>
          <a:off x="0" y="0"/>
          <a:ext cx="0" cy="0"/>
          <a:chOff x="0" y="0"/>
          <a:chExt cx="0" cy="0"/>
        </a:xfrm>
      </p:grpSpPr>
      <p:sp>
        <p:nvSpPr>
          <p:cNvPr id="2" name="Text 0"/>
          <p:cNvSpPr/>
          <p:nvPr/>
        </p:nvSpPr>
        <p:spPr>
          <a:xfrm>
            <a:off x="4479846" y="1731884"/>
            <a:ext cx="5670590" cy="708779"/>
          </a:xfrm>
          <a:prstGeom prst="rect">
            <a:avLst/>
          </a:prstGeom>
          <a:noFill/>
          <a:ln/>
        </p:spPr>
        <p:txBody>
          <a:bodyPr wrap="none" lIns="0" tIns="0" rIns="0" bIns="0" rtlCol="0" anchor="t"/>
          <a:lstStyle/>
          <a:p>
            <a:pPr marL="0" indent="0" algn="ctr" rtl="1">
              <a:lnSpc>
                <a:spcPts val="5550"/>
              </a:lnSpc>
              <a:buNone/>
            </a:pPr>
            <a:r>
              <a:rPr lang="en-US" sz="48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هدف المشروع</a:t>
            </a:r>
            <a:endParaRPr lang="en-US" sz="4800" b="1" dirty="0">
              <a:solidFill>
                <a:schemeClr val="accent4">
                  <a:lumMod val="50000"/>
                </a:schemeClr>
              </a:solidFill>
              <a:latin typeface="Arial" panose="020B0604020202020204" pitchFamily="34" charset="0"/>
              <a:cs typeface="Arial" panose="020B0604020202020204" pitchFamily="34" charset="0"/>
            </a:endParaRPr>
          </a:p>
        </p:txBody>
      </p:sp>
      <p:sp>
        <p:nvSpPr>
          <p:cNvPr id="3" name="Shape 1"/>
          <p:cNvSpPr/>
          <p:nvPr/>
        </p:nvSpPr>
        <p:spPr>
          <a:xfrm>
            <a:off x="9670733" y="3127415"/>
            <a:ext cx="4226956" cy="4280520"/>
          </a:xfrm>
          <a:prstGeom prst="roundRect">
            <a:avLst>
              <a:gd name="adj" fmla="val 3037"/>
            </a:avLst>
          </a:prstGeom>
          <a:solidFill>
            <a:srgbClr val="F2F2F2"/>
          </a:solidFill>
          <a:ln w="30480">
            <a:solidFill>
              <a:srgbClr val="B88E23"/>
            </a:solidFill>
            <a:prstDash val="solid"/>
          </a:ln>
        </p:spPr>
        <p:txBody>
          <a:bodyPr/>
          <a:lstStyle/>
          <a:p>
            <a:endParaRPr lang="en-US" dirty="0"/>
          </a:p>
        </p:txBody>
      </p:sp>
      <p:sp>
        <p:nvSpPr>
          <p:cNvPr id="4" name="Shape 2"/>
          <p:cNvSpPr/>
          <p:nvPr/>
        </p:nvSpPr>
        <p:spPr>
          <a:xfrm>
            <a:off x="9640135" y="3127415"/>
            <a:ext cx="4257554" cy="680440"/>
          </a:xfrm>
          <a:prstGeom prst="roundRect">
            <a:avLst>
              <a:gd name="adj" fmla="val 8626"/>
            </a:avLst>
          </a:prstGeom>
          <a:solidFill>
            <a:srgbClr val="B88E23"/>
          </a:solidFill>
          <a:ln/>
        </p:spPr>
        <p:txBody>
          <a:bodyPr/>
          <a:lstStyle/>
          <a:p>
            <a:endParaRPr lang="en-US" dirty="0"/>
          </a:p>
        </p:txBody>
      </p:sp>
      <p:sp>
        <p:nvSpPr>
          <p:cNvPr id="5" name="Text 3"/>
          <p:cNvSpPr/>
          <p:nvPr/>
        </p:nvSpPr>
        <p:spPr>
          <a:xfrm>
            <a:off x="11568351" y="3281601"/>
            <a:ext cx="340162" cy="425291"/>
          </a:xfrm>
          <a:prstGeom prst="rect">
            <a:avLst/>
          </a:prstGeom>
          <a:noFill/>
          <a:ln/>
        </p:spPr>
        <p:txBody>
          <a:bodyPr wrap="none" lIns="0" tIns="0" rIns="0" bIns="0" rtlCol="0" anchor="t"/>
          <a:lstStyle/>
          <a:p>
            <a:pPr marL="0" indent="0" algn="r" rtl="1">
              <a:lnSpc>
                <a:spcPts val="2650"/>
              </a:lnSpc>
              <a:buNone/>
            </a:pPr>
            <a:r>
              <a:rPr lang="en-US" sz="2650" dirty="0">
                <a:solidFill>
                  <a:srgbClr val="000000"/>
                </a:solidFill>
                <a:latin typeface="Libre Baskerville" pitchFamily="34" charset="0"/>
                <a:ea typeface="Libre Baskerville" pitchFamily="34" charset="-122"/>
                <a:cs typeface="Libre Baskerville" pitchFamily="34" charset="-120"/>
              </a:rPr>
              <a:t>1</a:t>
            </a:r>
            <a:endParaRPr lang="en-US" sz="2650" dirty="0"/>
          </a:p>
        </p:txBody>
      </p:sp>
      <p:sp>
        <p:nvSpPr>
          <p:cNvPr id="6" name="Text 4"/>
          <p:cNvSpPr/>
          <p:nvPr/>
        </p:nvSpPr>
        <p:spPr>
          <a:xfrm>
            <a:off x="10744081" y="4065151"/>
            <a:ext cx="2835235" cy="680442"/>
          </a:xfrm>
          <a:prstGeom prst="rect">
            <a:avLst/>
          </a:prstGeom>
          <a:noFill/>
          <a:ln/>
        </p:spPr>
        <p:txBody>
          <a:bodyPr wrap="none" lIns="0" tIns="0" rIns="0" bIns="0" rtlCol="0" anchor="t"/>
          <a:lstStyle/>
          <a:p>
            <a:pPr marL="0" indent="0" algn="just" rtl="1">
              <a:lnSpc>
                <a:spcPct val="150000"/>
              </a:lnSpc>
              <a:buNone/>
            </a:pPr>
            <a:r>
              <a:rPr lang="en-US" sz="3600" b="1" dirty="0">
                <a:solidFill>
                  <a:schemeClr val="accent4">
                    <a:lumMod val="75000"/>
                  </a:schemeClr>
                </a:solidFill>
                <a:latin typeface="Arial" panose="020B0604020202020204" pitchFamily="34" charset="0"/>
                <a:ea typeface="Libre Baskerville" pitchFamily="34" charset="-122"/>
                <a:cs typeface="Arial" panose="020B0604020202020204" pitchFamily="34" charset="0"/>
              </a:rPr>
              <a:t>المشكلة</a:t>
            </a:r>
            <a:endParaRPr lang="en-US" sz="3600" b="1" dirty="0">
              <a:solidFill>
                <a:schemeClr val="accent4">
                  <a:lumMod val="75000"/>
                </a:schemeClr>
              </a:solidFill>
              <a:latin typeface="Arial" panose="020B0604020202020204" pitchFamily="34" charset="0"/>
              <a:cs typeface="Arial" panose="020B0604020202020204" pitchFamily="34" charset="0"/>
            </a:endParaRPr>
          </a:p>
        </p:txBody>
      </p:sp>
      <p:sp>
        <p:nvSpPr>
          <p:cNvPr id="7" name="Text 5"/>
          <p:cNvSpPr/>
          <p:nvPr/>
        </p:nvSpPr>
        <p:spPr>
          <a:xfrm>
            <a:off x="9928027" y="5099923"/>
            <a:ext cx="3681770" cy="2107383"/>
          </a:xfrm>
          <a:prstGeom prst="rect">
            <a:avLst/>
          </a:prstGeom>
          <a:noFill/>
          <a:ln/>
        </p:spPr>
        <p:txBody>
          <a:bodyPr wrap="square" lIns="0" tIns="0" rIns="0" bIns="0" rtlCol="0" anchor="t"/>
          <a:lstStyle/>
          <a:p>
            <a:pPr marL="0" indent="0" algn="just" rtl="1">
              <a:lnSpc>
                <a:spcPct val="150000"/>
              </a:lnSpc>
              <a:buNone/>
            </a:pPr>
            <a:r>
              <a:rPr lang="en-US" sz="2400" b="1" dirty="0">
                <a:solidFill>
                  <a:srgbClr val="454240"/>
                </a:solidFill>
                <a:latin typeface="Arial" panose="020B0604020202020204" pitchFamily="34" charset="0"/>
                <a:ea typeface="DM Sans" pitchFamily="34" charset="-122"/>
                <a:cs typeface="Arial" panose="020B0604020202020204" pitchFamily="34" charset="0"/>
              </a:rPr>
              <a:t>الحاجة إلى نظام آمن وموثوق لحفظ السجلات الأكاديمية للطلاب، يكون محصنًا ضد التزوير والتعديل غير المصرح به.</a:t>
            </a:r>
            <a:endParaRPr lang="en-US" sz="2400" b="1" dirty="0">
              <a:latin typeface="Arial" panose="020B0604020202020204" pitchFamily="34" charset="0"/>
              <a:cs typeface="Arial" panose="020B0604020202020204" pitchFamily="34" charset="0"/>
            </a:endParaRPr>
          </a:p>
        </p:txBody>
      </p:sp>
      <p:sp>
        <p:nvSpPr>
          <p:cNvPr id="8" name="Shape 6"/>
          <p:cNvSpPr/>
          <p:nvPr/>
        </p:nvSpPr>
        <p:spPr>
          <a:xfrm>
            <a:off x="5217080" y="3127415"/>
            <a:ext cx="4226956" cy="4280520"/>
          </a:xfrm>
          <a:prstGeom prst="roundRect">
            <a:avLst>
              <a:gd name="adj" fmla="val 3037"/>
            </a:avLst>
          </a:prstGeom>
          <a:solidFill>
            <a:srgbClr val="F2F2F2"/>
          </a:solidFill>
          <a:ln w="30480">
            <a:solidFill>
              <a:srgbClr val="B88E23"/>
            </a:solidFill>
            <a:prstDash val="solid"/>
          </a:ln>
        </p:spPr>
      </p:sp>
      <p:sp>
        <p:nvSpPr>
          <p:cNvPr id="9" name="Shape 7"/>
          <p:cNvSpPr/>
          <p:nvPr/>
        </p:nvSpPr>
        <p:spPr>
          <a:xfrm>
            <a:off x="5186482" y="3127413"/>
            <a:ext cx="4257553" cy="701898"/>
          </a:xfrm>
          <a:prstGeom prst="roundRect">
            <a:avLst>
              <a:gd name="adj" fmla="val 8626"/>
            </a:avLst>
          </a:prstGeom>
          <a:solidFill>
            <a:srgbClr val="B88E23"/>
          </a:solidFill>
          <a:ln/>
        </p:spPr>
      </p:sp>
      <p:sp>
        <p:nvSpPr>
          <p:cNvPr id="10" name="Text 8"/>
          <p:cNvSpPr/>
          <p:nvPr/>
        </p:nvSpPr>
        <p:spPr>
          <a:xfrm>
            <a:off x="7145179" y="3281601"/>
            <a:ext cx="340162" cy="425291"/>
          </a:xfrm>
          <a:prstGeom prst="rect">
            <a:avLst/>
          </a:prstGeom>
          <a:noFill/>
          <a:ln/>
        </p:spPr>
        <p:txBody>
          <a:bodyPr wrap="none" lIns="0" tIns="0" rIns="0" bIns="0" rtlCol="0" anchor="t"/>
          <a:lstStyle/>
          <a:p>
            <a:pPr marL="0" indent="0" algn="r" rtl="1">
              <a:lnSpc>
                <a:spcPts val="2650"/>
              </a:lnSpc>
              <a:buNone/>
            </a:pPr>
            <a:r>
              <a:rPr lang="en-US" sz="2650" dirty="0">
                <a:solidFill>
                  <a:srgbClr val="000000"/>
                </a:solidFill>
                <a:latin typeface="Libre Baskerville" pitchFamily="34" charset="0"/>
                <a:ea typeface="Libre Baskerville" pitchFamily="34" charset="-122"/>
                <a:cs typeface="Libre Baskerville" pitchFamily="34" charset="-120"/>
              </a:rPr>
              <a:t>2</a:t>
            </a:r>
            <a:endParaRPr lang="en-US" sz="2650" dirty="0"/>
          </a:p>
        </p:txBody>
      </p:sp>
      <p:sp>
        <p:nvSpPr>
          <p:cNvPr id="13" name="Shape 11"/>
          <p:cNvSpPr/>
          <p:nvPr/>
        </p:nvSpPr>
        <p:spPr>
          <a:xfrm>
            <a:off x="824269" y="3127415"/>
            <a:ext cx="4226956" cy="4280520"/>
          </a:xfrm>
          <a:prstGeom prst="roundRect">
            <a:avLst>
              <a:gd name="adj" fmla="val 3037"/>
            </a:avLst>
          </a:prstGeom>
          <a:solidFill>
            <a:srgbClr val="F2F2F2"/>
          </a:solidFill>
          <a:ln w="30480">
            <a:solidFill>
              <a:srgbClr val="B88E23"/>
            </a:solidFill>
            <a:prstDash val="solid"/>
          </a:ln>
        </p:spPr>
      </p:sp>
      <p:sp>
        <p:nvSpPr>
          <p:cNvPr id="14" name="Shape 12"/>
          <p:cNvSpPr/>
          <p:nvPr/>
        </p:nvSpPr>
        <p:spPr>
          <a:xfrm>
            <a:off x="824388" y="3120532"/>
            <a:ext cx="4257433" cy="708779"/>
          </a:xfrm>
          <a:prstGeom prst="roundRect">
            <a:avLst>
              <a:gd name="adj" fmla="val 8626"/>
            </a:avLst>
          </a:prstGeom>
          <a:solidFill>
            <a:srgbClr val="B88E23"/>
          </a:solidFill>
          <a:ln/>
        </p:spPr>
      </p:sp>
      <p:sp>
        <p:nvSpPr>
          <p:cNvPr id="15" name="Text 13"/>
          <p:cNvSpPr/>
          <p:nvPr/>
        </p:nvSpPr>
        <p:spPr>
          <a:xfrm>
            <a:off x="2722007" y="3281601"/>
            <a:ext cx="340162" cy="425291"/>
          </a:xfrm>
          <a:prstGeom prst="rect">
            <a:avLst/>
          </a:prstGeom>
          <a:noFill/>
          <a:ln/>
        </p:spPr>
        <p:txBody>
          <a:bodyPr wrap="none" lIns="0" tIns="0" rIns="0" bIns="0" rtlCol="0" anchor="t"/>
          <a:lstStyle/>
          <a:p>
            <a:pPr marL="0" indent="0" algn="r" rtl="1">
              <a:lnSpc>
                <a:spcPts val="2650"/>
              </a:lnSpc>
              <a:buNone/>
            </a:pPr>
            <a:r>
              <a:rPr lang="en-US" sz="2650" dirty="0">
                <a:solidFill>
                  <a:srgbClr val="000000"/>
                </a:solidFill>
                <a:latin typeface="Libre Baskerville" pitchFamily="34" charset="0"/>
                <a:ea typeface="Libre Baskerville" pitchFamily="34" charset="-122"/>
                <a:cs typeface="Libre Baskerville" pitchFamily="34" charset="-120"/>
              </a:rPr>
              <a:t>3</a:t>
            </a:r>
            <a:endParaRPr lang="en-US" sz="2650" dirty="0"/>
          </a:p>
        </p:txBody>
      </p:sp>
      <p:sp>
        <p:nvSpPr>
          <p:cNvPr id="16" name="Text 14"/>
          <p:cNvSpPr/>
          <p:nvPr/>
        </p:nvSpPr>
        <p:spPr>
          <a:xfrm>
            <a:off x="6138646" y="3983497"/>
            <a:ext cx="2835235" cy="680442"/>
          </a:xfrm>
          <a:prstGeom prst="rect">
            <a:avLst/>
          </a:prstGeom>
          <a:noFill/>
          <a:ln/>
        </p:spPr>
        <p:txBody>
          <a:bodyPr wrap="none" lIns="0" tIns="0" rIns="0" bIns="0" rtlCol="0" anchor="t"/>
          <a:lstStyle/>
          <a:p>
            <a:pPr marL="0" indent="0" algn="just" rtl="1">
              <a:lnSpc>
                <a:spcPct val="150000"/>
              </a:lnSpc>
              <a:buNone/>
            </a:pPr>
            <a:r>
              <a:rPr lang="en-US" sz="3600" b="1" dirty="0">
                <a:solidFill>
                  <a:schemeClr val="accent4">
                    <a:lumMod val="75000"/>
                  </a:schemeClr>
                </a:solidFill>
                <a:latin typeface="Arial" panose="020B0604020202020204" pitchFamily="34" charset="0"/>
                <a:ea typeface="Libre Baskerville" pitchFamily="34" charset="-122"/>
                <a:cs typeface="Arial" panose="020B0604020202020204" pitchFamily="34" charset="0"/>
              </a:rPr>
              <a:t>الحل المقترح</a:t>
            </a:r>
            <a:endParaRPr lang="en-US" sz="3600" b="1" dirty="0">
              <a:solidFill>
                <a:schemeClr val="accent4">
                  <a:lumMod val="75000"/>
                </a:schemeClr>
              </a:solidFill>
              <a:latin typeface="Arial" panose="020B0604020202020204" pitchFamily="34" charset="0"/>
              <a:cs typeface="Arial" panose="020B0604020202020204" pitchFamily="34" charset="0"/>
            </a:endParaRPr>
          </a:p>
        </p:txBody>
      </p:sp>
      <p:sp>
        <p:nvSpPr>
          <p:cNvPr id="17" name="Text 15"/>
          <p:cNvSpPr/>
          <p:nvPr/>
        </p:nvSpPr>
        <p:spPr>
          <a:xfrm>
            <a:off x="5474256" y="5099923"/>
            <a:ext cx="3681770" cy="2278068"/>
          </a:xfrm>
          <a:prstGeom prst="rect">
            <a:avLst/>
          </a:prstGeom>
          <a:noFill/>
          <a:ln/>
        </p:spPr>
        <p:txBody>
          <a:bodyPr wrap="square" lIns="0" tIns="0" rIns="0" bIns="0" rtlCol="0" anchor="t"/>
          <a:lstStyle/>
          <a:p>
            <a:pPr marL="0" indent="0" algn="just" rtl="1">
              <a:lnSpc>
                <a:spcPct val="150000"/>
              </a:lnSpc>
              <a:buNone/>
            </a:pPr>
            <a:r>
              <a:rPr lang="en-US" sz="2400" b="1" dirty="0">
                <a:solidFill>
                  <a:srgbClr val="454240"/>
                </a:solidFill>
                <a:latin typeface="Arial" panose="020B0604020202020204" pitchFamily="34" charset="0"/>
                <a:ea typeface="DM Sans" pitchFamily="34" charset="-122"/>
                <a:cs typeface="Arial" panose="020B0604020202020204" pitchFamily="34" charset="0"/>
              </a:rPr>
              <a:t>تصميم وتنفيذ نظام لامركزي باستخدام تقنية البلوك تشين ليكون بمثابة "مصدر الحقيقة الوحيد" للبيانات الأكاديمية</a:t>
            </a:r>
            <a:r>
              <a:rPr lang="en-US" sz="2400" dirty="0">
                <a:solidFill>
                  <a:srgbClr val="454240"/>
                </a:solidFill>
                <a:latin typeface="Arial" panose="020B0604020202020204" pitchFamily="34" charset="0"/>
                <a:ea typeface="DM Sans" pitchFamily="34" charset="-122"/>
                <a:cs typeface="Arial" panose="020B0604020202020204" pitchFamily="34" charset="0"/>
              </a:rPr>
              <a:t>.</a:t>
            </a:r>
            <a:endParaRPr lang="en-US" sz="2400" dirty="0">
              <a:latin typeface="Arial" panose="020B0604020202020204" pitchFamily="34" charset="0"/>
              <a:cs typeface="Arial" panose="020B0604020202020204" pitchFamily="34" charset="0"/>
            </a:endParaRPr>
          </a:p>
        </p:txBody>
      </p:sp>
      <p:sp>
        <p:nvSpPr>
          <p:cNvPr id="20" name="Google Shape;110;p22">
            <a:extLst>
              <a:ext uri="{FF2B5EF4-FFF2-40B4-BE49-F238E27FC236}">
                <a16:creationId xmlns:a16="http://schemas.microsoft.com/office/drawing/2014/main" id="{C7C97948-BD9C-4634-B6FE-1DEECBA0ED65}"/>
              </a:ext>
            </a:extLst>
          </p:cNvPr>
          <p:cNvSpPr txBox="1">
            <a:spLocks/>
          </p:cNvSpPr>
          <p:nvPr/>
        </p:nvSpPr>
        <p:spPr>
          <a:xfrm>
            <a:off x="1169158" y="7407935"/>
            <a:ext cx="581865" cy="606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ctr"/>
            <a:r>
              <a:rPr lang="ar-SY" sz="3600" b="1" dirty="0">
                <a:solidFill>
                  <a:schemeClr val="accent4">
                    <a:lumMod val="50000"/>
                  </a:schemeClr>
                </a:solidFill>
              </a:rPr>
              <a:t>3</a:t>
            </a:r>
          </a:p>
        </p:txBody>
      </p:sp>
      <p:sp>
        <p:nvSpPr>
          <p:cNvPr id="11" name="Text 9"/>
          <p:cNvSpPr/>
          <p:nvPr/>
        </p:nvSpPr>
        <p:spPr>
          <a:xfrm>
            <a:off x="1535486" y="3977068"/>
            <a:ext cx="2835235" cy="680442"/>
          </a:xfrm>
          <a:prstGeom prst="rect">
            <a:avLst/>
          </a:prstGeom>
          <a:noFill/>
          <a:ln/>
        </p:spPr>
        <p:txBody>
          <a:bodyPr wrap="none" lIns="0" tIns="0" rIns="0" bIns="0" rtlCol="0" anchor="t"/>
          <a:lstStyle/>
          <a:p>
            <a:pPr marL="0" indent="0" algn="just" rtl="1">
              <a:lnSpc>
                <a:spcPct val="150000"/>
              </a:lnSpc>
              <a:buNone/>
            </a:pPr>
            <a:r>
              <a:rPr lang="en-US" sz="3600" b="1" dirty="0">
                <a:solidFill>
                  <a:schemeClr val="accent4">
                    <a:lumMod val="75000"/>
                  </a:schemeClr>
                </a:solidFill>
                <a:latin typeface="Arial" panose="020B0604020202020204" pitchFamily="34" charset="0"/>
                <a:ea typeface="Libre Baskerville" pitchFamily="34" charset="-122"/>
                <a:cs typeface="Arial" panose="020B0604020202020204" pitchFamily="34" charset="0"/>
              </a:rPr>
              <a:t>الهدف الأساسي</a:t>
            </a:r>
            <a:endParaRPr lang="en-US" sz="3600" b="1" dirty="0">
              <a:solidFill>
                <a:schemeClr val="accent4">
                  <a:lumMod val="75000"/>
                </a:schemeClr>
              </a:solidFill>
              <a:latin typeface="Arial" panose="020B0604020202020204" pitchFamily="34" charset="0"/>
              <a:cs typeface="Arial" panose="020B0604020202020204" pitchFamily="34" charset="0"/>
            </a:endParaRPr>
          </a:p>
        </p:txBody>
      </p:sp>
      <p:sp>
        <p:nvSpPr>
          <p:cNvPr id="12" name="Text 10"/>
          <p:cNvSpPr/>
          <p:nvPr/>
        </p:nvSpPr>
        <p:spPr>
          <a:xfrm>
            <a:off x="1112218" y="5267675"/>
            <a:ext cx="3681770" cy="1705046"/>
          </a:xfrm>
          <a:prstGeom prst="rect">
            <a:avLst/>
          </a:prstGeom>
          <a:noFill/>
          <a:ln/>
        </p:spPr>
        <p:txBody>
          <a:bodyPr wrap="square" lIns="0" tIns="0" rIns="0" bIns="0" rtlCol="0" anchor="t"/>
          <a:lstStyle/>
          <a:p>
            <a:pPr marL="0" indent="0" algn="just" rtl="1">
              <a:lnSpc>
                <a:spcPct val="150000"/>
              </a:lnSpc>
              <a:buNone/>
            </a:pPr>
            <a:r>
              <a:rPr lang="en-US" sz="2400" b="1" dirty="0">
                <a:solidFill>
                  <a:srgbClr val="454240"/>
                </a:solidFill>
                <a:latin typeface="Arial" panose="020B0604020202020204" pitchFamily="34" charset="0"/>
                <a:ea typeface="DM Sans" pitchFamily="34" charset="-122"/>
                <a:cs typeface="Arial" panose="020B0604020202020204" pitchFamily="34" charset="0"/>
              </a:rPr>
              <a:t>زيادة الأمان، الشفافية، والموثوقية في السجلات الأكاديمية، وتوفير آلية للتحقق الفوري من صحتها.</a:t>
            </a:r>
            <a:endParaRPr lang="en-US" sz="2400" b="1" dirty="0">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10" presetClass="entr" presetSubtype="0"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500"/>
                                        <p:tgtEl>
                                          <p:spTgt spid="17"/>
                                        </p:tgtEl>
                                      </p:cBhvr>
                                    </p:animEffect>
                                  </p:childTnLst>
                                </p:cTn>
                              </p:par>
                              <p:par>
                                <p:cTn id="34" presetID="10" presetClass="entr" presetSubtype="0" fill="hold" nodeType="with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500"/>
                                        <p:tgtEl>
                                          <p:spTgt spid="8"/>
                                        </p:tgtEl>
                                      </p:cBhvr>
                                    </p:animEffect>
                                  </p:childTnLst>
                                </p:cTn>
                              </p:par>
                            </p:childTnLst>
                          </p:cTn>
                        </p:par>
                      </p:childTnLst>
                    </p:cTn>
                  </p:par>
                  <p:par>
                    <p:cTn id="37" fill="hold">
                      <p:stCondLst>
                        <p:cond delay="indefinite"/>
                      </p:stCondLst>
                      <p:childTnLst>
                        <p:par>
                          <p:cTn id="38" fill="hold">
                            <p:stCondLst>
                              <p:cond delay="0"/>
                            </p:stCondLst>
                            <p:childTnLst>
                              <p:par>
                                <p:cTn id="39" presetID="16" presetClass="entr" presetSubtype="21" fill="hold" nodeType="click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barn(inVertical)">
                                      <p:cBhvr>
                                        <p:cTn id="41" dur="500"/>
                                        <p:tgtEl>
                                          <p:spTgt spid="14"/>
                                        </p:tgtEl>
                                      </p:cBhvr>
                                    </p:animEffect>
                                  </p:childTnLst>
                                </p:cTn>
                              </p:par>
                              <p:par>
                                <p:cTn id="42" presetID="16" presetClass="entr" presetSubtype="21" fill="hold" grpId="0" nodeType="with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barn(inVertical)">
                                      <p:cBhvr>
                                        <p:cTn id="44" dur="500"/>
                                        <p:tgtEl>
                                          <p:spTgt spid="15"/>
                                        </p:tgtEl>
                                      </p:cBhvr>
                                    </p:animEffect>
                                  </p:childTnLst>
                                </p:cTn>
                              </p:par>
                              <p:par>
                                <p:cTn id="45" presetID="16" presetClass="entr" presetSubtype="21"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barn(inVertical)">
                                      <p:cBhvr>
                                        <p:cTn id="47" dur="500"/>
                                        <p:tgtEl>
                                          <p:spTgt spid="11"/>
                                        </p:tgtEl>
                                      </p:cBhvr>
                                    </p:animEffect>
                                  </p:childTnLst>
                                </p:cTn>
                              </p:par>
                              <p:par>
                                <p:cTn id="48" presetID="16" presetClass="entr" presetSubtype="21" fill="hold" nodeType="with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barn(inVertical)">
                                      <p:cBhvr>
                                        <p:cTn id="50" dur="500"/>
                                        <p:tgtEl>
                                          <p:spTgt spid="13"/>
                                        </p:tgtEl>
                                      </p:cBhvr>
                                    </p:animEffect>
                                  </p:childTnLst>
                                </p:cTn>
                              </p:par>
                              <p:par>
                                <p:cTn id="51" presetID="16" presetClass="entr" presetSubtype="21" fill="hold" grpId="0" nodeType="withEffect">
                                  <p:stCondLst>
                                    <p:cond delay="0"/>
                                  </p:stCondLst>
                                  <p:childTnLst>
                                    <p:set>
                                      <p:cBhvr>
                                        <p:cTn id="52" dur="1" fill="hold">
                                          <p:stCondLst>
                                            <p:cond delay="0"/>
                                          </p:stCondLst>
                                        </p:cTn>
                                        <p:tgtEl>
                                          <p:spTgt spid="12"/>
                                        </p:tgtEl>
                                        <p:attrNameLst>
                                          <p:attrName>style.visibility</p:attrName>
                                        </p:attrNameLst>
                                      </p:cBhvr>
                                      <p:to>
                                        <p:strVal val="visible"/>
                                      </p:to>
                                    </p:set>
                                    <p:animEffect transition="in" filter="barn(inVertical)">
                                      <p:cBhvr>
                                        <p:cTn id="5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10" grpId="0" animBg="1"/>
      <p:bldP spid="15" grpId="0" animBg="1"/>
      <p:bldP spid="16" grpId="0" animBg="1"/>
      <p:bldP spid="17" grpId="0" animBg="1"/>
      <p:bldP spid="11" grpId="0" animBg="1"/>
      <p:bldP spid="1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3" name="Text 0"/>
          <p:cNvSpPr/>
          <p:nvPr/>
        </p:nvSpPr>
        <p:spPr>
          <a:xfrm>
            <a:off x="237050" y="420274"/>
            <a:ext cx="3778210" cy="1673997"/>
          </a:xfrm>
          <a:prstGeom prst="rect">
            <a:avLst/>
          </a:prstGeom>
          <a:noFill/>
          <a:ln/>
        </p:spPr>
        <p:txBody>
          <a:bodyPr wrap="square" lIns="0" tIns="0" rIns="0" bIns="0" rtlCol="0" anchor="t"/>
          <a:lstStyle/>
          <a:p>
            <a:pPr marL="0" indent="0" algn="ctr" rtl="1">
              <a:lnSpc>
                <a:spcPts val="5550"/>
              </a:lnSpc>
              <a:buNone/>
            </a:pPr>
            <a:r>
              <a:rPr lang="en-US" sz="48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متطلبات النظام وحالات الاستخدام</a:t>
            </a:r>
            <a:endParaRPr lang="en-US" sz="4800" b="1" dirty="0">
              <a:solidFill>
                <a:schemeClr val="accent4">
                  <a:lumMod val="50000"/>
                </a:schemeClr>
              </a:solidFill>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0D829220-1BBB-432B-A732-832BA26DF40D}"/>
              </a:ext>
            </a:extLst>
          </p:cNvPr>
          <p:cNvPicPr>
            <a:picLocks noChangeAspect="1"/>
          </p:cNvPicPr>
          <p:nvPr/>
        </p:nvPicPr>
        <p:blipFill>
          <a:blip r:embed="rId3"/>
          <a:stretch>
            <a:fillRect/>
          </a:stretch>
        </p:blipFill>
        <p:spPr>
          <a:xfrm>
            <a:off x="4509605" y="191729"/>
            <a:ext cx="9883745" cy="7577028"/>
          </a:xfrm>
          <a:prstGeom prst="rect">
            <a:avLst/>
          </a:prstGeom>
          <a:ln>
            <a:solidFill>
              <a:schemeClr val="tx1">
                <a:lumMod val="95000"/>
                <a:lumOff val="5000"/>
              </a:schemeClr>
            </a:solidFill>
          </a:ln>
        </p:spPr>
      </p:pic>
      <p:sp>
        <p:nvSpPr>
          <p:cNvPr id="7" name="Google Shape;110;p22">
            <a:extLst>
              <a:ext uri="{FF2B5EF4-FFF2-40B4-BE49-F238E27FC236}">
                <a16:creationId xmlns:a16="http://schemas.microsoft.com/office/drawing/2014/main" id="{3B4971E3-145F-4D47-871A-7DAB123B7AEE}"/>
              </a:ext>
            </a:extLst>
          </p:cNvPr>
          <p:cNvSpPr txBox="1">
            <a:spLocks/>
          </p:cNvSpPr>
          <p:nvPr/>
        </p:nvSpPr>
        <p:spPr>
          <a:xfrm>
            <a:off x="1169158" y="7407935"/>
            <a:ext cx="581865" cy="606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ctr"/>
            <a:r>
              <a:rPr lang="ar-SY" sz="3600" b="1" dirty="0">
                <a:solidFill>
                  <a:schemeClr val="accent4">
                    <a:lumMod val="50000"/>
                  </a:schemeClr>
                </a:solidFill>
              </a:rPr>
              <a:t>4</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9" name="Text 7"/>
          <p:cNvSpPr/>
          <p:nvPr/>
        </p:nvSpPr>
        <p:spPr>
          <a:xfrm>
            <a:off x="1111806" y="472778"/>
            <a:ext cx="12967466" cy="1370863"/>
          </a:xfrm>
          <a:prstGeom prst="rect">
            <a:avLst/>
          </a:prstGeom>
          <a:noFill/>
          <a:ln/>
        </p:spPr>
        <p:txBody>
          <a:bodyPr wrap="square" lIns="0" tIns="0" rIns="0" bIns="0" rtlCol="0" anchor="t"/>
          <a:lstStyle/>
          <a:p>
            <a:pPr marL="0" indent="0" algn="just" rtl="1">
              <a:lnSpc>
                <a:spcPct val="150000"/>
              </a:lnSpc>
              <a:buNone/>
            </a:pPr>
            <a:r>
              <a:rPr lang="en-US" sz="32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يوضح مخطط حالات الاستخدام السابق الوظائف الرئيسية للنظام والمستخدمين المصرح لهم بتنفيذها. </a:t>
            </a:r>
            <a:endParaRPr lang="ar-SY" sz="32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endParaRPr>
          </a:p>
          <a:p>
            <a:pPr marL="0" indent="0" algn="just" rtl="1">
              <a:lnSpc>
                <a:spcPct val="150000"/>
              </a:lnSpc>
              <a:buNone/>
            </a:pPr>
            <a:r>
              <a:rPr lang="en-US" sz="3200" b="1" dirty="0" err="1">
                <a:solidFill>
                  <a:schemeClr val="accent4">
                    <a:lumMod val="50000"/>
                  </a:schemeClr>
                </a:solidFill>
                <a:latin typeface="Arial" panose="020B0604020202020204" pitchFamily="34" charset="0"/>
                <a:ea typeface="Libre Baskerville" pitchFamily="34" charset="-122"/>
                <a:cs typeface="Arial" panose="020B0604020202020204" pitchFamily="34" charset="0"/>
              </a:rPr>
              <a:t>تم</a:t>
            </a:r>
            <a:r>
              <a:rPr lang="en-US" sz="32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 تقسيم المتطلبات إلى فئتين:</a:t>
            </a:r>
            <a:endParaRPr lang="en-US" sz="3200" b="1" dirty="0">
              <a:solidFill>
                <a:schemeClr val="accent4">
                  <a:lumMod val="50000"/>
                </a:schemeClr>
              </a:solidFill>
              <a:latin typeface="Arial" panose="020B0604020202020204" pitchFamily="34" charset="0"/>
              <a:cs typeface="Arial" panose="020B0604020202020204" pitchFamily="34" charset="0"/>
            </a:endParaRPr>
          </a:p>
        </p:txBody>
      </p:sp>
      <p:sp>
        <p:nvSpPr>
          <p:cNvPr id="10" name="Shape 8"/>
          <p:cNvSpPr/>
          <p:nvPr/>
        </p:nvSpPr>
        <p:spPr>
          <a:xfrm>
            <a:off x="7595539" y="3181528"/>
            <a:ext cx="6407944" cy="4389703"/>
          </a:xfrm>
          <a:prstGeom prst="roundRect">
            <a:avLst>
              <a:gd name="adj" fmla="val 3224"/>
            </a:avLst>
          </a:prstGeom>
          <a:solidFill>
            <a:srgbClr val="F7EDD4"/>
          </a:solidFill>
          <a:ln w="7620">
            <a:solidFill>
              <a:srgbClr val="B88E23"/>
            </a:solidFill>
            <a:prstDash val="solid"/>
          </a:ln>
        </p:spPr>
      </p:sp>
      <p:sp>
        <p:nvSpPr>
          <p:cNvPr id="11" name="Shape 9"/>
          <p:cNvSpPr/>
          <p:nvPr/>
        </p:nvSpPr>
        <p:spPr>
          <a:xfrm>
            <a:off x="13117007" y="3434358"/>
            <a:ext cx="680442" cy="680442"/>
          </a:xfrm>
          <a:prstGeom prst="roundRect">
            <a:avLst>
              <a:gd name="adj" fmla="val 13436980"/>
            </a:avLst>
          </a:prstGeom>
          <a:solidFill>
            <a:srgbClr val="B88E23"/>
          </a:solidFill>
          <a:ln/>
        </p:spPr>
      </p:sp>
      <p:pic>
        <p:nvPicPr>
          <p:cNvPr id="12" name="Image 0" descr="preencoded.png"/>
          <p:cNvPicPr>
            <a:picLocks noChangeAspect="1"/>
          </p:cNvPicPr>
          <p:nvPr/>
        </p:nvPicPr>
        <p:blipFill>
          <a:blip r:embed="rId3"/>
          <a:stretch>
            <a:fillRect/>
          </a:stretch>
        </p:blipFill>
        <p:spPr>
          <a:xfrm>
            <a:off x="13304173" y="3593908"/>
            <a:ext cx="306110" cy="382667"/>
          </a:xfrm>
          <a:prstGeom prst="rect">
            <a:avLst/>
          </a:prstGeom>
        </p:spPr>
      </p:pic>
      <p:sp>
        <p:nvSpPr>
          <p:cNvPr id="13" name="Text 10"/>
          <p:cNvSpPr/>
          <p:nvPr/>
        </p:nvSpPr>
        <p:spPr>
          <a:xfrm>
            <a:off x="8661640" y="4273783"/>
            <a:ext cx="4948643" cy="672299"/>
          </a:xfrm>
          <a:prstGeom prst="rect">
            <a:avLst/>
          </a:prstGeom>
          <a:noFill/>
          <a:ln/>
        </p:spPr>
        <p:txBody>
          <a:bodyPr wrap="none" lIns="0" tIns="0" rIns="0" bIns="0" rtlCol="0" anchor="t"/>
          <a:lstStyle/>
          <a:p>
            <a:pPr marL="0" indent="0" algn="r" rtl="1">
              <a:lnSpc>
                <a:spcPct val="150000"/>
              </a:lnSpc>
              <a:buNone/>
            </a:pPr>
            <a:r>
              <a:rPr lang="en-US" sz="3200" b="1" dirty="0">
                <a:solidFill>
                  <a:srgbClr val="454240"/>
                </a:solidFill>
                <a:latin typeface="Arial" panose="020B0604020202020204" pitchFamily="34" charset="0"/>
                <a:ea typeface="Libre Baskerville" pitchFamily="34" charset="-122"/>
                <a:cs typeface="Arial" panose="020B0604020202020204" pitchFamily="34" charset="0"/>
              </a:rPr>
              <a:t>النظام الخارجي (External System)</a:t>
            </a:r>
            <a:endParaRPr lang="en-US" sz="3200" b="1" dirty="0">
              <a:latin typeface="Arial" panose="020B0604020202020204" pitchFamily="34" charset="0"/>
              <a:cs typeface="Arial" panose="020B0604020202020204" pitchFamily="34" charset="0"/>
            </a:endParaRPr>
          </a:p>
        </p:txBody>
      </p:sp>
      <p:sp>
        <p:nvSpPr>
          <p:cNvPr id="14" name="Text 11"/>
          <p:cNvSpPr/>
          <p:nvPr/>
        </p:nvSpPr>
        <p:spPr>
          <a:xfrm>
            <a:off x="7897535" y="5349817"/>
            <a:ext cx="5939076" cy="1868304"/>
          </a:xfrm>
          <a:prstGeom prst="rect">
            <a:avLst/>
          </a:prstGeom>
          <a:noFill/>
          <a:ln/>
        </p:spPr>
        <p:txBody>
          <a:bodyPr wrap="square" lIns="0" tIns="0" rIns="0" bIns="0" rtlCol="0" anchor="t"/>
          <a:lstStyle/>
          <a:p>
            <a:pPr marL="0" indent="0" algn="just" rtl="1">
              <a:lnSpc>
                <a:spcPct val="150000"/>
              </a:lnSpc>
              <a:buNone/>
            </a:pPr>
            <a:r>
              <a:rPr lang="en-US" sz="2400" b="1" dirty="0">
                <a:solidFill>
                  <a:srgbClr val="454240"/>
                </a:solidFill>
                <a:latin typeface="Arial" panose="020B0604020202020204" pitchFamily="34" charset="0"/>
                <a:ea typeface="DM Sans" pitchFamily="34" charset="-122"/>
                <a:cs typeface="Arial" panose="020B0604020202020204" pitchFamily="34" charset="0"/>
              </a:rPr>
              <a:t>يمتلك صلاحيات الكتابة الكاملة على النظام، وهو المسؤول عن إدارة البيانات الأساسية </a:t>
            </a:r>
            <a:r>
              <a:rPr lang="ar-SY" sz="2400" b="1" dirty="0">
                <a:solidFill>
                  <a:srgbClr val="454240"/>
                </a:solidFill>
                <a:latin typeface="Arial" panose="020B0604020202020204" pitchFamily="34" charset="0"/>
                <a:ea typeface="DM Sans" pitchFamily="34" charset="-122"/>
                <a:cs typeface="Arial" panose="020B0604020202020204" pitchFamily="34" charset="0"/>
              </a:rPr>
              <a:t>(</a:t>
            </a:r>
            <a:r>
              <a:rPr lang="en-US" sz="2400" b="1" dirty="0">
                <a:solidFill>
                  <a:srgbClr val="454240"/>
                </a:solidFill>
                <a:latin typeface="Arial" panose="020B0604020202020204" pitchFamily="34" charset="0"/>
                <a:ea typeface="DM Sans" pitchFamily="34" charset="-122"/>
                <a:cs typeface="Arial" panose="020B0604020202020204" pitchFamily="34" charset="0"/>
              </a:rPr>
              <a:t>الطلاب، المقررات، الخطط</a:t>
            </a:r>
            <a:r>
              <a:rPr lang="ar-SY" sz="2400" b="1" dirty="0">
                <a:solidFill>
                  <a:srgbClr val="454240"/>
                </a:solidFill>
                <a:latin typeface="Arial" panose="020B0604020202020204" pitchFamily="34" charset="0"/>
                <a:ea typeface="DM Sans" pitchFamily="34" charset="-122"/>
                <a:cs typeface="Arial" panose="020B0604020202020204" pitchFamily="34" charset="0"/>
              </a:rPr>
              <a:t>) </a:t>
            </a:r>
            <a:r>
              <a:rPr lang="en-US" sz="2400" b="1" dirty="0">
                <a:solidFill>
                  <a:srgbClr val="454240"/>
                </a:solidFill>
                <a:latin typeface="Arial" panose="020B0604020202020204" pitchFamily="34" charset="0"/>
                <a:ea typeface="DM Sans" pitchFamily="34" charset="-122"/>
                <a:cs typeface="Arial" panose="020B0604020202020204" pitchFamily="34" charset="0"/>
              </a:rPr>
              <a:t>وتوثيق السجلات الأكاديمية </a:t>
            </a:r>
            <a:r>
              <a:rPr lang="ar-SY" sz="2400" b="1" dirty="0">
                <a:solidFill>
                  <a:srgbClr val="454240"/>
                </a:solidFill>
                <a:latin typeface="Arial" panose="020B0604020202020204" pitchFamily="34" charset="0"/>
                <a:ea typeface="DM Sans" pitchFamily="34" charset="-122"/>
                <a:cs typeface="Arial" panose="020B0604020202020204" pitchFamily="34" charset="0"/>
              </a:rPr>
              <a:t>(</a:t>
            </a:r>
            <a:r>
              <a:rPr lang="en-US" sz="2400" b="1" dirty="0">
                <a:solidFill>
                  <a:srgbClr val="454240"/>
                </a:solidFill>
                <a:latin typeface="Arial" panose="020B0604020202020204" pitchFamily="34" charset="0"/>
                <a:ea typeface="DM Sans" pitchFamily="34" charset="-122"/>
                <a:cs typeface="Arial" panose="020B0604020202020204" pitchFamily="34" charset="0"/>
              </a:rPr>
              <a:t>العلامات والنتائج</a:t>
            </a:r>
            <a:r>
              <a:rPr lang="ar-SY" sz="2400" b="1" dirty="0">
                <a:solidFill>
                  <a:srgbClr val="454240"/>
                </a:solidFill>
                <a:latin typeface="Arial" panose="020B0604020202020204" pitchFamily="34" charset="0"/>
                <a:ea typeface="DM Sans" pitchFamily="34" charset="-122"/>
                <a:cs typeface="Arial" panose="020B0604020202020204" pitchFamily="34" charset="0"/>
              </a:rPr>
              <a:t>)</a:t>
            </a:r>
            <a:r>
              <a:rPr lang="en-US" sz="2400" b="1" dirty="0">
                <a:solidFill>
                  <a:srgbClr val="454240"/>
                </a:solidFill>
                <a:latin typeface="Arial" panose="020B0604020202020204" pitchFamily="34" charset="0"/>
                <a:ea typeface="DM Sans" pitchFamily="34" charset="-122"/>
                <a:cs typeface="Arial" panose="020B0604020202020204" pitchFamily="34" charset="0"/>
              </a:rPr>
              <a:t>.</a:t>
            </a:r>
            <a:endParaRPr lang="en-US" sz="2400" b="1" dirty="0">
              <a:latin typeface="Arial" panose="020B0604020202020204" pitchFamily="34" charset="0"/>
              <a:cs typeface="Arial" panose="020B0604020202020204" pitchFamily="34" charset="0"/>
            </a:endParaRPr>
          </a:p>
        </p:txBody>
      </p:sp>
      <p:sp>
        <p:nvSpPr>
          <p:cNvPr id="15" name="Shape 12"/>
          <p:cNvSpPr/>
          <p:nvPr/>
        </p:nvSpPr>
        <p:spPr>
          <a:xfrm>
            <a:off x="688003" y="3177758"/>
            <a:ext cx="6514336" cy="4393473"/>
          </a:xfrm>
          <a:prstGeom prst="roundRect">
            <a:avLst>
              <a:gd name="adj" fmla="val 3224"/>
            </a:avLst>
          </a:prstGeom>
          <a:solidFill>
            <a:srgbClr val="F7EDD4"/>
          </a:solidFill>
          <a:ln w="7620">
            <a:solidFill>
              <a:srgbClr val="B88E23"/>
            </a:solidFill>
            <a:prstDash val="solid"/>
          </a:ln>
        </p:spPr>
      </p:sp>
      <p:sp>
        <p:nvSpPr>
          <p:cNvPr id="16" name="Shape 13"/>
          <p:cNvSpPr/>
          <p:nvPr/>
        </p:nvSpPr>
        <p:spPr>
          <a:xfrm>
            <a:off x="6378276" y="3442145"/>
            <a:ext cx="680442" cy="680442"/>
          </a:xfrm>
          <a:prstGeom prst="roundRect">
            <a:avLst>
              <a:gd name="adj" fmla="val 13436980"/>
            </a:avLst>
          </a:prstGeom>
          <a:solidFill>
            <a:srgbClr val="B88E23"/>
          </a:solidFill>
          <a:ln/>
        </p:spPr>
      </p:sp>
      <p:pic>
        <p:nvPicPr>
          <p:cNvPr id="17" name="Image 1" descr="preencoded.png"/>
          <p:cNvPicPr>
            <a:picLocks noChangeAspect="1"/>
          </p:cNvPicPr>
          <p:nvPr/>
        </p:nvPicPr>
        <p:blipFill>
          <a:blip r:embed="rId4"/>
          <a:stretch>
            <a:fillRect/>
          </a:stretch>
        </p:blipFill>
        <p:spPr>
          <a:xfrm>
            <a:off x="6565442" y="3591015"/>
            <a:ext cx="306110" cy="382667"/>
          </a:xfrm>
          <a:prstGeom prst="rect">
            <a:avLst/>
          </a:prstGeom>
        </p:spPr>
      </p:pic>
      <p:sp>
        <p:nvSpPr>
          <p:cNvPr id="18" name="Text 14"/>
          <p:cNvSpPr/>
          <p:nvPr/>
        </p:nvSpPr>
        <p:spPr>
          <a:xfrm>
            <a:off x="2252531" y="4243697"/>
            <a:ext cx="4652559" cy="732469"/>
          </a:xfrm>
          <a:prstGeom prst="rect">
            <a:avLst/>
          </a:prstGeom>
          <a:noFill/>
          <a:ln/>
        </p:spPr>
        <p:txBody>
          <a:bodyPr wrap="none" lIns="0" tIns="0" rIns="0" bIns="0" rtlCol="0" anchor="t"/>
          <a:lstStyle/>
          <a:p>
            <a:pPr marL="0" indent="0" algn="just" rtl="1">
              <a:lnSpc>
                <a:spcPct val="150000"/>
              </a:lnSpc>
              <a:buNone/>
            </a:pPr>
            <a:r>
              <a:rPr lang="en-US" sz="3200" b="1" dirty="0">
                <a:solidFill>
                  <a:srgbClr val="454240"/>
                </a:solidFill>
                <a:latin typeface="Arial" panose="020B0604020202020204" pitchFamily="34" charset="0"/>
                <a:ea typeface="Libre Baskerville" pitchFamily="34" charset="-122"/>
                <a:cs typeface="Arial" panose="020B0604020202020204" pitchFamily="34" charset="0"/>
              </a:rPr>
              <a:t>المستخدم العام (Public User)</a:t>
            </a:r>
            <a:endParaRPr lang="en-US" sz="3200" b="1" dirty="0">
              <a:latin typeface="Arial" panose="020B0604020202020204" pitchFamily="34" charset="0"/>
              <a:cs typeface="Arial" panose="020B0604020202020204" pitchFamily="34" charset="0"/>
            </a:endParaRPr>
          </a:p>
        </p:txBody>
      </p:sp>
      <p:sp>
        <p:nvSpPr>
          <p:cNvPr id="19" name="Text 15"/>
          <p:cNvSpPr/>
          <p:nvPr/>
        </p:nvSpPr>
        <p:spPr>
          <a:xfrm>
            <a:off x="999364" y="5442295"/>
            <a:ext cx="5939195" cy="1570210"/>
          </a:xfrm>
          <a:prstGeom prst="rect">
            <a:avLst/>
          </a:prstGeom>
          <a:noFill/>
          <a:ln/>
        </p:spPr>
        <p:txBody>
          <a:bodyPr wrap="square" lIns="0" tIns="0" rIns="0" bIns="0" rtlCol="0" anchor="t"/>
          <a:lstStyle/>
          <a:p>
            <a:pPr marL="0" indent="0" algn="just" rtl="1">
              <a:lnSpc>
                <a:spcPct val="150000"/>
              </a:lnSpc>
              <a:buNone/>
            </a:pPr>
            <a:r>
              <a:rPr lang="en-US" sz="2400" b="1" dirty="0">
                <a:solidFill>
                  <a:srgbClr val="454240"/>
                </a:solidFill>
                <a:latin typeface="Arial" panose="020B0604020202020204" pitchFamily="34" charset="0"/>
                <a:ea typeface="DM Sans" pitchFamily="34" charset="-122"/>
                <a:cs typeface="Arial" panose="020B0604020202020204" pitchFamily="34" charset="0"/>
              </a:rPr>
              <a:t>يمتلك صلاحيات القراءة والتحقق فقط، حيث يمكنه عرض التقارير الأكاديمية الشاملة واستخدام أدوات النظام للتحقق من صحة البيانات المسجلة على البلوك تشين.</a:t>
            </a:r>
            <a:endParaRPr lang="en-US" sz="2400" b="1" dirty="0">
              <a:latin typeface="Arial" panose="020B0604020202020204" pitchFamily="34" charset="0"/>
              <a:cs typeface="Arial" panose="020B0604020202020204" pitchFamily="34" charset="0"/>
            </a:endParaRPr>
          </a:p>
        </p:txBody>
      </p:sp>
      <p:sp>
        <p:nvSpPr>
          <p:cNvPr id="26" name="Google Shape;110;p22">
            <a:extLst>
              <a:ext uri="{FF2B5EF4-FFF2-40B4-BE49-F238E27FC236}">
                <a16:creationId xmlns:a16="http://schemas.microsoft.com/office/drawing/2014/main" id="{650B4A15-AF27-4B21-AAB1-DF097B28C3E7}"/>
              </a:ext>
            </a:extLst>
          </p:cNvPr>
          <p:cNvSpPr txBox="1">
            <a:spLocks/>
          </p:cNvSpPr>
          <p:nvPr/>
        </p:nvSpPr>
        <p:spPr>
          <a:xfrm>
            <a:off x="1169158" y="7407935"/>
            <a:ext cx="581865" cy="606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ctr"/>
            <a:r>
              <a:rPr lang="ar-SY" sz="3600" b="1" dirty="0">
                <a:solidFill>
                  <a:schemeClr val="accent4">
                    <a:lumMod val="50000"/>
                  </a:schemeClr>
                </a:solidFill>
              </a:rPr>
              <a:t>5</a:t>
            </a:r>
          </a:p>
        </p:txBody>
      </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par>
                                <p:cTn id="25" presetID="10" presetClass="entr" presetSubtype="0" fill="hold"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par>
                                <p:cTn id="28" presetID="10" presetClass="entr" presetSubtype="0" fill="hold" nodeType="with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8" grpId="0" animBg="1"/>
      <p:bldP spid="1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3" name="Shape 1"/>
          <p:cNvSpPr/>
          <p:nvPr/>
        </p:nvSpPr>
        <p:spPr>
          <a:xfrm>
            <a:off x="9600605" y="3218378"/>
            <a:ext cx="4206036" cy="4023670"/>
          </a:xfrm>
          <a:prstGeom prst="roundRect">
            <a:avLst>
              <a:gd name="adj" fmla="val 3224"/>
            </a:avLst>
          </a:prstGeom>
          <a:solidFill>
            <a:srgbClr val="F7EDD4"/>
          </a:solidFill>
          <a:ln w="7620">
            <a:solidFill>
              <a:srgbClr val="DDD3BA"/>
            </a:solidFill>
            <a:prstDash val="solid"/>
          </a:ln>
        </p:spPr>
      </p:sp>
      <p:sp>
        <p:nvSpPr>
          <p:cNvPr id="4" name="Shape 2"/>
          <p:cNvSpPr/>
          <p:nvPr/>
        </p:nvSpPr>
        <p:spPr>
          <a:xfrm>
            <a:off x="12921734" y="3452813"/>
            <a:ext cx="680442" cy="680442"/>
          </a:xfrm>
          <a:prstGeom prst="roundRect">
            <a:avLst>
              <a:gd name="adj" fmla="val 13436980"/>
            </a:avLst>
          </a:prstGeom>
          <a:solidFill>
            <a:srgbClr val="B88E23"/>
          </a:solidFill>
          <a:ln/>
        </p:spPr>
      </p:sp>
      <p:pic>
        <p:nvPicPr>
          <p:cNvPr id="5" name="Image 0" descr="preencoded.png"/>
          <p:cNvPicPr>
            <a:picLocks noChangeAspect="1"/>
          </p:cNvPicPr>
          <p:nvPr/>
        </p:nvPicPr>
        <p:blipFill>
          <a:blip r:embed="rId3"/>
          <a:stretch>
            <a:fillRect/>
          </a:stretch>
        </p:blipFill>
        <p:spPr>
          <a:xfrm>
            <a:off x="13108900" y="3601641"/>
            <a:ext cx="306110" cy="382667"/>
          </a:xfrm>
          <a:prstGeom prst="rect">
            <a:avLst/>
          </a:prstGeom>
        </p:spPr>
      </p:pic>
      <p:sp>
        <p:nvSpPr>
          <p:cNvPr id="7" name="Text 4"/>
          <p:cNvSpPr/>
          <p:nvPr/>
        </p:nvSpPr>
        <p:spPr>
          <a:xfrm>
            <a:off x="9844717" y="4367690"/>
            <a:ext cx="3727490" cy="2344006"/>
          </a:xfrm>
          <a:prstGeom prst="rect">
            <a:avLst/>
          </a:prstGeom>
          <a:noFill/>
          <a:ln/>
        </p:spPr>
        <p:txBody>
          <a:bodyPr wrap="square" lIns="0" tIns="0" rIns="0" bIns="0" rtlCol="0" anchor="t"/>
          <a:lstStyle/>
          <a:p>
            <a:pPr algn="just" rtl="1">
              <a:lnSpc>
                <a:spcPct val="150000"/>
              </a:lnSpc>
            </a:pPr>
            <a:r>
              <a:rPr lang="en-US" sz="3200" b="1" dirty="0" err="1">
                <a:solidFill>
                  <a:srgbClr val="454240"/>
                </a:solidFill>
                <a:latin typeface="Arial" panose="020B0604020202020204" pitchFamily="34" charset="0"/>
                <a:ea typeface="DM Sans" pitchFamily="34" charset="-122"/>
                <a:cs typeface="Arial" panose="020B0604020202020204" pitchFamily="34" charset="0"/>
              </a:rPr>
              <a:t>الأمان</a:t>
            </a:r>
            <a:r>
              <a:rPr lang="en-US" sz="3200" b="1" dirty="0">
                <a:solidFill>
                  <a:srgbClr val="454240"/>
                </a:solidFill>
                <a:latin typeface="Arial" panose="020B0604020202020204" pitchFamily="34" charset="0"/>
                <a:ea typeface="DM Sans" pitchFamily="34" charset="-122"/>
                <a:cs typeface="Arial" panose="020B0604020202020204" pitchFamily="34" charset="0"/>
              </a:rPr>
              <a:t> </a:t>
            </a:r>
            <a:r>
              <a:rPr lang="en-US" sz="3200" b="1" dirty="0" err="1">
                <a:solidFill>
                  <a:srgbClr val="454240"/>
                </a:solidFill>
                <a:latin typeface="Arial" panose="020B0604020202020204" pitchFamily="34" charset="0"/>
                <a:ea typeface="DM Sans" pitchFamily="34" charset="-122"/>
                <a:cs typeface="Arial" panose="020B0604020202020204" pitchFamily="34" charset="0"/>
              </a:rPr>
              <a:t>العالي</a:t>
            </a:r>
            <a:endParaRPr lang="en-US" sz="3200" b="1" dirty="0">
              <a:solidFill>
                <a:srgbClr val="454240"/>
              </a:solidFill>
              <a:latin typeface="Arial" panose="020B0604020202020204" pitchFamily="34" charset="0"/>
              <a:ea typeface="DM Sans" pitchFamily="34" charset="-122"/>
              <a:cs typeface="Arial" panose="020B0604020202020204" pitchFamily="34" charset="0"/>
            </a:endParaRPr>
          </a:p>
          <a:p>
            <a:pPr marL="0" indent="0" algn="just" rtl="1">
              <a:lnSpc>
                <a:spcPct val="150000"/>
              </a:lnSpc>
              <a:buNone/>
            </a:pPr>
            <a:r>
              <a:rPr lang="en-US" sz="3200" b="1" dirty="0" err="1">
                <a:solidFill>
                  <a:srgbClr val="454240"/>
                </a:solidFill>
                <a:latin typeface="Arial" panose="020B0604020202020204" pitchFamily="34" charset="0"/>
                <a:ea typeface="DM Sans" pitchFamily="34" charset="-122"/>
                <a:cs typeface="Arial" panose="020B0604020202020204" pitchFamily="34" charset="0"/>
              </a:rPr>
              <a:t>من</a:t>
            </a:r>
            <a:r>
              <a:rPr lang="en-US" sz="3200" b="1" dirty="0">
                <a:solidFill>
                  <a:srgbClr val="454240"/>
                </a:solidFill>
                <a:latin typeface="Arial" panose="020B0604020202020204" pitchFamily="34" charset="0"/>
                <a:ea typeface="DM Sans" pitchFamily="34" charset="-122"/>
                <a:cs typeface="Arial" panose="020B0604020202020204" pitchFamily="34" charset="0"/>
              </a:rPr>
              <a:t> </a:t>
            </a:r>
            <a:r>
              <a:rPr lang="en-US" sz="3200" b="1" dirty="0" err="1">
                <a:solidFill>
                  <a:srgbClr val="454240"/>
                </a:solidFill>
                <a:latin typeface="Arial" panose="020B0604020202020204" pitchFamily="34" charset="0"/>
                <a:ea typeface="DM Sans" pitchFamily="34" charset="-122"/>
                <a:cs typeface="Arial" panose="020B0604020202020204" pitchFamily="34" charset="0"/>
              </a:rPr>
              <a:t>خلال</a:t>
            </a:r>
            <a:r>
              <a:rPr lang="en-US" sz="3200" b="1" dirty="0">
                <a:solidFill>
                  <a:srgbClr val="454240"/>
                </a:solidFill>
                <a:latin typeface="Arial" panose="020B0604020202020204" pitchFamily="34" charset="0"/>
                <a:ea typeface="DM Sans" pitchFamily="34" charset="-122"/>
                <a:cs typeface="Arial" panose="020B0604020202020204" pitchFamily="34" charset="0"/>
              </a:rPr>
              <a:t> </a:t>
            </a:r>
            <a:r>
              <a:rPr lang="en-US" sz="3200" b="1" dirty="0" err="1">
                <a:solidFill>
                  <a:srgbClr val="454240"/>
                </a:solidFill>
                <a:latin typeface="Arial" panose="020B0604020202020204" pitchFamily="34" charset="0"/>
                <a:ea typeface="DM Sans" pitchFamily="34" charset="-122"/>
                <a:cs typeface="Arial" panose="020B0604020202020204" pitchFamily="34" charset="0"/>
              </a:rPr>
              <a:t>تقييد</a:t>
            </a:r>
            <a:r>
              <a:rPr lang="en-US" sz="3200" b="1" dirty="0">
                <a:solidFill>
                  <a:srgbClr val="454240"/>
                </a:solidFill>
                <a:latin typeface="Arial" panose="020B0604020202020204" pitchFamily="34" charset="0"/>
                <a:ea typeface="DM Sans" pitchFamily="34" charset="-122"/>
                <a:cs typeface="Arial" panose="020B0604020202020204" pitchFamily="34" charset="0"/>
              </a:rPr>
              <a:t> </a:t>
            </a:r>
            <a:r>
              <a:rPr lang="en-US" sz="3200" b="1" dirty="0" err="1">
                <a:solidFill>
                  <a:srgbClr val="454240"/>
                </a:solidFill>
                <a:latin typeface="Arial" panose="020B0604020202020204" pitchFamily="34" charset="0"/>
                <a:ea typeface="DM Sans" pitchFamily="34" charset="-122"/>
                <a:cs typeface="Arial" panose="020B0604020202020204" pitchFamily="34" charset="0"/>
              </a:rPr>
              <a:t>صلاحيات</a:t>
            </a:r>
            <a:r>
              <a:rPr lang="en-US" sz="3200" b="1" dirty="0">
                <a:solidFill>
                  <a:srgbClr val="454240"/>
                </a:solidFill>
                <a:latin typeface="Arial" panose="020B0604020202020204" pitchFamily="34" charset="0"/>
                <a:ea typeface="DM Sans" pitchFamily="34" charset="-122"/>
                <a:cs typeface="Arial" panose="020B0604020202020204" pitchFamily="34" charset="0"/>
              </a:rPr>
              <a:t> </a:t>
            </a:r>
            <a:r>
              <a:rPr lang="en-US" sz="3200" b="1" dirty="0" err="1">
                <a:solidFill>
                  <a:srgbClr val="454240"/>
                </a:solidFill>
                <a:latin typeface="Arial" panose="020B0604020202020204" pitchFamily="34" charset="0"/>
                <a:ea typeface="DM Sans" pitchFamily="34" charset="-122"/>
                <a:cs typeface="Arial" panose="020B0604020202020204" pitchFamily="34" charset="0"/>
              </a:rPr>
              <a:t>الكتابة</a:t>
            </a:r>
            <a:endParaRPr lang="en-US" sz="3200" dirty="0"/>
          </a:p>
        </p:txBody>
      </p:sp>
      <p:sp>
        <p:nvSpPr>
          <p:cNvPr id="8" name="Shape 5"/>
          <p:cNvSpPr/>
          <p:nvPr/>
        </p:nvSpPr>
        <p:spPr>
          <a:xfrm>
            <a:off x="5177432" y="3218378"/>
            <a:ext cx="4236007" cy="4023670"/>
          </a:xfrm>
          <a:prstGeom prst="roundRect">
            <a:avLst>
              <a:gd name="adj" fmla="val 3224"/>
            </a:avLst>
          </a:prstGeom>
          <a:solidFill>
            <a:srgbClr val="F7EDD4"/>
          </a:solidFill>
          <a:ln w="7620">
            <a:solidFill>
              <a:srgbClr val="DDD3BA"/>
            </a:solidFill>
            <a:prstDash val="solid"/>
          </a:ln>
        </p:spPr>
      </p:sp>
      <p:sp>
        <p:nvSpPr>
          <p:cNvPr id="9" name="Shape 6"/>
          <p:cNvSpPr/>
          <p:nvPr/>
        </p:nvSpPr>
        <p:spPr>
          <a:xfrm>
            <a:off x="8498562" y="3452813"/>
            <a:ext cx="680442" cy="680442"/>
          </a:xfrm>
          <a:prstGeom prst="roundRect">
            <a:avLst>
              <a:gd name="adj" fmla="val 13436980"/>
            </a:avLst>
          </a:prstGeom>
          <a:solidFill>
            <a:srgbClr val="B88E23"/>
          </a:solidFill>
          <a:ln/>
        </p:spPr>
      </p:sp>
      <p:pic>
        <p:nvPicPr>
          <p:cNvPr id="10" name="Image 1" descr="preencoded.png"/>
          <p:cNvPicPr>
            <a:picLocks noChangeAspect="1"/>
          </p:cNvPicPr>
          <p:nvPr/>
        </p:nvPicPr>
        <p:blipFill>
          <a:blip r:embed="rId4"/>
          <a:stretch>
            <a:fillRect/>
          </a:stretch>
        </p:blipFill>
        <p:spPr>
          <a:xfrm>
            <a:off x="8685728" y="3601641"/>
            <a:ext cx="306110" cy="382667"/>
          </a:xfrm>
          <a:prstGeom prst="rect">
            <a:avLst/>
          </a:prstGeom>
        </p:spPr>
      </p:pic>
      <p:sp>
        <p:nvSpPr>
          <p:cNvPr id="12" name="Text 8"/>
          <p:cNvSpPr/>
          <p:nvPr/>
        </p:nvSpPr>
        <p:spPr>
          <a:xfrm>
            <a:off x="5451515" y="4367690"/>
            <a:ext cx="3727490" cy="2344006"/>
          </a:xfrm>
          <a:prstGeom prst="rect">
            <a:avLst/>
          </a:prstGeom>
          <a:noFill/>
          <a:ln/>
        </p:spPr>
        <p:txBody>
          <a:bodyPr wrap="square" lIns="0" tIns="0" rIns="0" bIns="0" rtlCol="0" anchor="t"/>
          <a:lstStyle/>
          <a:p>
            <a:pPr marL="0" indent="0" algn="just" rtl="1">
              <a:lnSpc>
                <a:spcPct val="150000"/>
              </a:lnSpc>
              <a:buNone/>
            </a:pPr>
            <a:r>
              <a:rPr lang="en-US" sz="3200" b="1" dirty="0" err="1">
                <a:solidFill>
                  <a:srgbClr val="454240"/>
                </a:solidFill>
                <a:latin typeface="Arial" panose="020B0604020202020204" pitchFamily="34" charset="0"/>
                <a:ea typeface="DM Sans" pitchFamily="34" charset="-122"/>
                <a:cs typeface="Arial" panose="020B0604020202020204" pitchFamily="34" charset="0"/>
              </a:rPr>
              <a:t>سلامة</a:t>
            </a:r>
            <a:r>
              <a:rPr lang="en-US" sz="3200" b="1" dirty="0">
                <a:solidFill>
                  <a:srgbClr val="454240"/>
                </a:solidFill>
                <a:latin typeface="Arial" panose="020B0604020202020204" pitchFamily="34" charset="0"/>
                <a:ea typeface="DM Sans" pitchFamily="34" charset="-122"/>
                <a:cs typeface="Arial" panose="020B0604020202020204" pitchFamily="34" charset="0"/>
              </a:rPr>
              <a:t> البيانات </a:t>
            </a:r>
            <a:r>
              <a:rPr lang="en-US" sz="3200" b="1" dirty="0" err="1">
                <a:solidFill>
                  <a:srgbClr val="454240"/>
                </a:solidFill>
                <a:latin typeface="Arial" panose="020B0604020202020204" pitchFamily="34" charset="0"/>
                <a:ea typeface="DM Sans" pitchFamily="34" charset="-122"/>
                <a:cs typeface="Arial" panose="020B0604020202020204" pitchFamily="34" charset="0"/>
              </a:rPr>
              <a:t>وضمان</a:t>
            </a:r>
            <a:r>
              <a:rPr lang="en-US" sz="3200" b="1" dirty="0">
                <a:solidFill>
                  <a:srgbClr val="454240"/>
                </a:solidFill>
                <a:latin typeface="Arial" panose="020B0604020202020204" pitchFamily="34" charset="0"/>
                <a:ea typeface="DM Sans" pitchFamily="34" charset="-122"/>
                <a:cs typeface="Arial" panose="020B0604020202020204" pitchFamily="34" charset="0"/>
              </a:rPr>
              <a:t> عدم </a:t>
            </a:r>
            <a:r>
              <a:rPr lang="en-US" sz="3200" b="1" dirty="0" err="1">
                <a:solidFill>
                  <a:srgbClr val="454240"/>
                </a:solidFill>
                <a:latin typeface="Arial" panose="020B0604020202020204" pitchFamily="34" charset="0"/>
                <a:ea typeface="DM Sans" pitchFamily="34" charset="-122"/>
                <a:cs typeface="Arial" panose="020B0604020202020204" pitchFamily="34" charset="0"/>
              </a:rPr>
              <a:t>قابليتها</a:t>
            </a:r>
            <a:r>
              <a:rPr lang="en-US" sz="3200" b="1" dirty="0">
                <a:solidFill>
                  <a:srgbClr val="454240"/>
                </a:solidFill>
                <a:latin typeface="Arial" panose="020B0604020202020204" pitchFamily="34" charset="0"/>
                <a:ea typeface="DM Sans" pitchFamily="34" charset="-122"/>
                <a:cs typeface="Arial" panose="020B0604020202020204" pitchFamily="34" charset="0"/>
              </a:rPr>
              <a:t> </a:t>
            </a:r>
            <a:r>
              <a:rPr lang="en-US" sz="3200" b="1" dirty="0" err="1">
                <a:solidFill>
                  <a:srgbClr val="454240"/>
                </a:solidFill>
                <a:latin typeface="Arial" panose="020B0604020202020204" pitchFamily="34" charset="0"/>
                <a:ea typeface="DM Sans" pitchFamily="34" charset="-122"/>
                <a:cs typeface="Arial" panose="020B0604020202020204" pitchFamily="34" charset="0"/>
              </a:rPr>
              <a:t>للتغيير</a:t>
            </a:r>
            <a:r>
              <a:rPr lang="en-US" sz="3200" b="1" dirty="0">
                <a:solidFill>
                  <a:srgbClr val="454240"/>
                </a:solidFill>
                <a:latin typeface="Arial" panose="020B0604020202020204" pitchFamily="34" charset="0"/>
                <a:ea typeface="DM Sans" pitchFamily="34" charset="-122"/>
                <a:cs typeface="Arial" panose="020B0604020202020204" pitchFamily="34" charset="0"/>
              </a:rPr>
              <a:t> (Immutability).</a:t>
            </a:r>
            <a:endParaRPr lang="en-US" sz="3200" b="1" dirty="0">
              <a:latin typeface="Arial" panose="020B0604020202020204" pitchFamily="34" charset="0"/>
              <a:cs typeface="Arial" panose="020B0604020202020204" pitchFamily="34" charset="0"/>
            </a:endParaRPr>
          </a:p>
        </p:txBody>
      </p:sp>
      <p:sp>
        <p:nvSpPr>
          <p:cNvPr id="13" name="Shape 9"/>
          <p:cNvSpPr/>
          <p:nvPr/>
        </p:nvSpPr>
        <p:spPr>
          <a:xfrm>
            <a:off x="754260" y="3218378"/>
            <a:ext cx="4236007" cy="4023670"/>
          </a:xfrm>
          <a:prstGeom prst="roundRect">
            <a:avLst>
              <a:gd name="adj" fmla="val 3224"/>
            </a:avLst>
          </a:prstGeom>
          <a:solidFill>
            <a:srgbClr val="F7EDD4"/>
          </a:solidFill>
          <a:ln w="7620">
            <a:solidFill>
              <a:srgbClr val="DDD3BA"/>
            </a:solidFill>
            <a:prstDash val="solid"/>
          </a:ln>
        </p:spPr>
      </p:sp>
      <p:sp>
        <p:nvSpPr>
          <p:cNvPr id="14" name="Shape 10"/>
          <p:cNvSpPr/>
          <p:nvPr/>
        </p:nvSpPr>
        <p:spPr>
          <a:xfrm>
            <a:off x="4075390" y="3452813"/>
            <a:ext cx="680442" cy="680442"/>
          </a:xfrm>
          <a:prstGeom prst="roundRect">
            <a:avLst>
              <a:gd name="adj" fmla="val 13436980"/>
            </a:avLst>
          </a:prstGeom>
          <a:solidFill>
            <a:srgbClr val="B88E23"/>
          </a:solidFill>
          <a:ln/>
        </p:spPr>
      </p:sp>
      <p:pic>
        <p:nvPicPr>
          <p:cNvPr id="15" name="Image 2" descr="preencoded.png"/>
          <p:cNvPicPr>
            <a:picLocks noChangeAspect="1"/>
          </p:cNvPicPr>
          <p:nvPr/>
        </p:nvPicPr>
        <p:blipFill>
          <a:blip r:embed="rId5"/>
          <a:stretch>
            <a:fillRect/>
          </a:stretch>
        </p:blipFill>
        <p:spPr>
          <a:xfrm>
            <a:off x="4262557" y="3601641"/>
            <a:ext cx="306110" cy="382667"/>
          </a:xfrm>
          <a:prstGeom prst="rect">
            <a:avLst/>
          </a:prstGeom>
        </p:spPr>
      </p:pic>
      <p:sp>
        <p:nvSpPr>
          <p:cNvPr id="17" name="Text 12"/>
          <p:cNvSpPr/>
          <p:nvPr/>
        </p:nvSpPr>
        <p:spPr>
          <a:xfrm>
            <a:off x="1028343" y="4367690"/>
            <a:ext cx="3727490" cy="2344005"/>
          </a:xfrm>
          <a:prstGeom prst="rect">
            <a:avLst/>
          </a:prstGeom>
          <a:noFill/>
          <a:ln/>
        </p:spPr>
        <p:txBody>
          <a:bodyPr wrap="square" lIns="0" tIns="0" rIns="0" bIns="0" rtlCol="0" anchor="t"/>
          <a:lstStyle/>
          <a:p>
            <a:pPr marL="0" indent="0" algn="just" rtl="1">
              <a:lnSpc>
                <a:spcPct val="150000"/>
              </a:lnSpc>
              <a:buNone/>
            </a:pPr>
            <a:r>
              <a:rPr lang="en-US" sz="3200" b="1" dirty="0" err="1">
                <a:solidFill>
                  <a:srgbClr val="454240"/>
                </a:solidFill>
                <a:latin typeface="Arial" panose="020B0604020202020204" pitchFamily="34" charset="0"/>
                <a:ea typeface="DM Sans" pitchFamily="34" charset="-122"/>
                <a:cs typeface="Arial" panose="020B0604020202020204" pitchFamily="34" charset="0"/>
              </a:rPr>
              <a:t>الشفافية</a:t>
            </a:r>
            <a:r>
              <a:rPr lang="en-US" sz="3200" b="1" dirty="0">
                <a:solidFill>
                  <a:srgbClr val="454240"/>
                </a:solidFill>
                <a:latin typeface="Arial" panose="020B0604020202020204" pitchFamily="34" charset="0"/>
                <a:ea typeface="DM Sans" pitchFamily="34" charset="-122"/>
                <a:cs typeface="Arial" panose="020B0604020202020204" pitchFamily="34" charset="0"/>
              </a:rPr>
              <a:t> </a:t>
            </a:r>
            <a:r>
              <a:rPr lang="en-US" sz="3200" b="1" dirty="0" err="1">
                <a:solidFill>
                  <a:srgbClr val="454240"/>
                </a:solidFill>
                <a:latin typeface="Arial" panose="020B0604020202020204" pitchFamily="34" charset="0"/>
                <a:ea typeface="DM Sans" pitchFamily="34" charset="-122"/>
                <a:cs typeface="Arial" panose="020B0604020202020204" pitchFamily="34" charset="0"/>
              </a:rPr>
              <a:t>وإمكانية</a:t>
            </a:r>
            <a:r>
              <a:rPr lang="en-US" sz="3200" b="1" dirty="0">
                <a:solidFill>
                  <a:srgbClr val="454240"/>
                </a:solidFill>
                <a:latin typeface="Arial" panose="020B0604020202020204" pitchFamily="34" charset="0"/>
                <a:ea typeface="DM Sans" pitchFamily="34" charset="-122"/>
                <a:cs typeface="Arial" panose="020B0604020202020204" pitchFamily="34" charset="0"/>
              </a:rPr>
              <a:t> </a:t>
            </a:r>
            <a:r>
              <a:rPr lang="en-US" sz="3200" b="1" dirty="0" err="1">
                <a:solidFill>
                  <a:srgbClr val="454240"/>
                </a:solidFill>
                <a:latin typeface="Arial" panose="020B0604020202020204" pitchFamily="34" charset="0"/>
                <a:ea typeface="DM Sans" pitchFamily="34" charset="-122"/>
                <a:cs typeface="Arial" panose="020B0604020202020204" pitchFamily="34" charset="0"/>
              </a:rPr>
              <a:t>تدقيق</a:t>
            </a:r>
            <a:r>
              <a:rPr lang="en-US" sz="3200" b="1" dirty="0">
                <a:solidFill>
                  <a:srgbClr val="454240"/>
                </a:solidFill>
                <a:latin typeface="Arial" panose="020B0604020202020204" pitchFamily="34" charset="0"/>
                <a:ea typeface="DM Sans" pitchFamily="34" charset="-122"/>
                <a:cs typeface="Arial" panose="020B0604020202020204" pitchFamily="34" charset="0"/>
              </a:rPr>
              <a:t> </a:t>
            </a:r>
            <a:r>
              <a:rPr lang="en-US" sz="3200" b="1" dirty="0" err="1">
                <a:solidFill>
                  <a:srgbClr val="454240"/>
                </a:solidFill>
                <a:latin typeface="Arial" panose="020B0604020202020204" pitchFamily="34" charset="0"/>
                <a:ea typeface="DM Sans" pitchFamily="34" charset="-122"/>
                <a:cs typeface="Arial" panose="020B0604020202020204" pitchFamily="34" charset="0"/>
              </a:rPr>
              <a:t>جميع</a:t>
            </a:r>
            <a:r>
              <a:rPr lang="en-US" sz="3200" b="1" dirty="0">
                <a:solidFill>
                  <a:srgbClr val="454240"/>
                </a:solidFill>
                <a:latin typeface="Arial" panose="020B0604020202020204" pitchFamily="34" charset="0"/>
                <a:ea typeface="DM Sans" pitchFamily="34" charset="-122"/>
                <a:cs typeface="Arial" panose="020B0604020202020204" pitchFamily="34" charset="0"/>
              </a:rPr>
              <a:t> </a:t>
            </a:r>
            <a:r>
              <a:rPr lang="en-US" sz="3200" b="1" dirty="0" err="1">
                <a:solidFill>
                  <a:srgbClr val="454240"/>
                </a:solidFill>
                <a:latin typeface="Arial" panose="020B0604020202020204" pitchFamily="34" charset="0"/>
                <a:ea typeface="DM Sans" pitchFamily="34" charset="-122"/>
                <a:cs typeface="Arial" panose="020B0604020202020204" pitchFamily="34" charset="0"/>
              </a:rPr>
              <a:t>المعاملات</a:t>
            </a:r>
            <a:r>
              <a:rPr lang="en-US" sz="3200" b="1" dirty="0">
                <a:solidFill>
                  <a:srgbClr val="454240"/>
                </a:solidFill>
                <a:latin typeface="Arial" panose="020B0604020202020204" pitchFamily="34" charset="0"/>
                <a:ea typeface="DM Sans" pitchFamily="34" charset="-122"/>
                <a:cs typeface="Arial" panose="020B0604020202020204" pitchFamily="34" charset="0"/>
              </a:rPr>
              <a:t> </a:t>
            </a:r>
            <a:r>
              <a:rPr lang="en-US" sz="3200" b="1" dirty="0" err="1">
                <a:solidFill>
                  <a:srgbClr val="454240"/>
                </a:solidFill>
                <a:latin typeface="Arial" panose="020B0604020202020204" pitchFamily="34" charset="0"/>
                <a:ea typeface="DM Sans" pitchFamily="34" charset="-122"/>
                <a:cs typeface="Arial" panose="020B0604020202020204" pitchFamily="34" charset="0"/>
              </a:rPr>
              <a:t>المسجلة</a:t>
            </a:r>
            <a:r>
              <a:rPr lang="en-US" sz="3200" b="1" dirty="0">
                <a:solidFill>
                  <a:srgbClr val="454240"/>
                </a:solidFill>
                <a:latin typeface="Arial" panose="020B0604020202020204" pitchFamily="34" charset="0"/>
                <a:ea typeface="DM Sans" pitchFamily="34" charset="-122"/>
                <a:cs typeface="Arial" panose="020B0604020202020204" pitchFamily="34" charset="0"/>
              </a:rPr>
              <a:t>.</a:t>
            </a:r>
            <a:endParaRPr lang="en-US" sz="3200" b="1" dirty="0">
              <a:latin typeface="Arial" panose="020B0604020202020204" pitchFamily="34" charset="0"/>
              <a:cs typeface="Arial" panose="020B0604020202020204" pitchFamily="34" charset="0"/>
            </a:endParaRPr>
          </a:p>
        </p:txBody>
      </p:sp>
      <p:sp>
        <p:nvSpPr>
          <p:cNvPr id="18" name="Text 0">
            <a:extLst>
              <a:ext uri="{FF2B5EF4-FFF2-40B4-BE49-F238E27FC236}">
                <a16:creationId xmlns:a16="http://schemas.microsoft.com/office/drawing/2014/main" id="{D82FA9C1-0F94-4914-8E81-3DF191211813}"/>
              </a:ext>
            </a:extLst>
          </p:cNvPr>
          <p:cNvSpPr/>
          <p:nvPr/>
        </p:nvSpPr>
        <p:spPr>
          <a:xfrm>
            <a:off x="5217082" y="1188720"/>
            <a:ext cx="8786402" cy="867251"/>
          </a:xfrm>
          <a:prstGeom prst="rect">
            <a:avLst/>
          </a:prstGeom>
          <a:noFill/>
          <a:ln/>
        </p:spPr>
        <p:txBody>
          <a:bodyPr wrap="none" lIns="0" tIns="0" rIns="0" bIns="0" rtlCol="0" anchor="t"/>
          <a:lstStyle/>
          <a:p>
            <a:pPr marL="0" indent="0" algn="ctr" rtl="1">
              <a:lnSpc>
                <a:spcPct val="150000"/>
              </a:lnSpc>
              <a:buNone/>
            </a:pPr>
            <a:r>
              <a:rPr lang="en-US" sz="4400" b="1" dirty="0" err="1">
                <a:solidFill>
                  <a:schemeClr val="accent4">
                    <a:lumMod val="50000"/>
                  </a:schemeClr>
                </a:solidFill>
                <a:latin typeface="Arial" panose="020B0604020202020204" pitchFamily="34" charset="0"/>
                <a:ea typeface="Libre Baskerville" pitchFamily="34" charset="-122"/>
                <a:cs typeface="Arial" panose="020B0604020202020204" pitchFamily="34" charset="0"/>
              </a:rPr>
              <a:t>المتطلبات</a:t>
            </a:r>
            <a:r>
              <a:rPr lang="en-US" sz="44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 غير الوظيفية التي يحققها النظام:</a:t>
            </a:r>
            <a:endParaRPr lang="en-US" sz="4400" b="1" dirty="0">
              <a:solidFill>
                <a:schemeClr val="accent4">
                  <a:lumMod val="50000"/>
                </a:schemeClr>
              </a:solidFill>
              <a:latin typeface="Arial" panose="020B0604020202020204" pitchFamily="34" charset="0"/>
              <a:cs typeface="Arial" panose="020B0604020202020204" pitchFamily="34" charset="0"/>
            </a:endParaRPr>
          </a:p>
        </p:txBody>
      </p:sp>
      <p:sp>
        <p:nvSpPr>
          <p:cNvPr id="16" name="Google Shape;110;p22">
            <a:extLst>
              <a:ext uri="{FF2B5EF4-FFF2-40B4-BE49-F238E27FC236}">
                <a16:creationId xmlns:a16="http://schemas.microsoft.com/office/drawing/2014/main" id="{8C356EEE-04EB-4F11-AA26-C3E630D9A1B0}"/>
              </a:ext>
            </a:extLst>
          </p:cNvPr>
          <p:cNvSpPr txBox="1">
            <a:spLocks/>
          </p:cNvSpPr>
          <p:nvPr/>
        </p:nvSpPr>
        <p:spPr>
          <a:xfrm>
            <a:off x="1169158" y="7407935"/>
            <a:ext cx="581865" cy="606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ctr"/>
            <a:r>
              <a:rPr lang="ar-SY" sz="3600" b="1" dirty="0">
                <a:solidFill>
                  <a:schemeClr val="accent4">
                    <a:lumMod val="50000"/>
                  </a:schemeClr>
                </a:solidFill>
              </a:rPr>
              <a:t>5</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par>
                                <p:cTn id="22" presetID="10" presetClass="entr" presetSubtype="0" fill="hold"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par>
                                <p:cTn id="25" presetID="10" presetClass="entr" presetSubtype="0"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barn(inVertical)">
                                      <p:cBhvr>
                                        <p:cTn id="35" dur="500"/>
                                        <p:tgtEl>
                                          <p:spTgt spid="13"/>
                                        </p:tgtEl>
                                      </p:cBhvr>
                                    </p:animEffect>
                                  </p:childTnLst>
                                </p:cTn>
                              </p:par>
                              <p:par>
                                <p:cTn id="36" presetID="16" presetClass="entr" presetSubtype="21" fill="hold" nodeType="with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barn(inVertical)">
                                      <p:cBhvr>
                                        <p:cTn id="38" dur="500"/>
                                        <p:tgtEl>
                                          <p:spTgt spid="14"/>
                                        </p:tgtEl>
                                      </p:cBhvr>
                                    </p:animEffect>
                                  </p:childTnLst>
                                </p:cTn>
                              </p:par>
                              <p:par>
                                <p:cTn id="39" presetID="16" presetClass="entr" presetSubtype="21" fill="hold" nodeType="with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barn(inVertical)">
                                      <p:cBhvr>
                                        <p:cTn id="41" dur="500"/>
                                        <p:tgtEl>
                                          <p:spTgt spid="15"/>
                                        </p:tgtEl>
                                      </p:cBhvr>
                                    </p:animEffect>
                                  </p:childTnLst>
                                </p:cTn>
                              </p:par>
                              <p:par>
                                <p:cTn id="42" presetID="16" presetClass="entr" presetSubtype="21" fill="hold" grpId="0" nodeType="with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barn(inVertical)">
                                      <p:cBhvr>
                                        <p:cTn id="4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2" grpId="0" animBg="1"/>
      <p:bldP spid="1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4">
            <a:lumMod val="40000"/>
            <a:lumOff val="60000"/>
          </a:schemeClr>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a:ln>
            <a:solidFill>
              <a:schemeClr val="accent2">
                <a:lumMod val="20000"/>
                <a:lumOff val="80000"/>
              </a:schemeClr>
            </a:solidFill>
          </a:ln>
        </p:spPr>
      </p:pic>
      <p:sp>
        <p:nvSpPr>
          <p:cNvPr id="3" name="Text 0"/>
          <p:cNvSpPr/>
          <p:nvPr/>
        </p:nvSpPr>
        <p:spPr>
          <a:xfrm>
            <a:off x="1755648" y="2962656"/>
            <a:ext cx="5907024" cy="1993392"/>
          </a:xfrm>
          <a:prstGeom prst="rect">
            <a:avLst/>
          </a:prstGeom>
          <a:noFill/>
          <a:ln/>
        </p:spPr>
        <p:txBody>
          <a:bodyPr wrap="none" lIns="0" tIns="0" rIns="0" bIns="0" rtlCol="0" anchor="t"/>
          <a:lstStyle/>
          <a:p>
            <a:pPr marL="0" indent="0" algn="ctr" rtl="1">
              <a:lnSpc>
                <a:spcPct val="150000"/>
              </a:lnSpc>
              <a:buNone/>
            </a:pPr>
            <a:r>
              <a:rPr lang="ar-SY" sz="8000"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تصميم النظام</a:t>
            </a:r>
            <a:endParaRPr lang="en-US" sz="8000" dirty="0">
              <a:solidFill>
                <a:schemeClr val="accent4">
                  <a:lumMod val="50000"/>
                </a:schemeClr>
              </a:solidFill>
              <a:latin typeface="Arial" panose="020B0604020202020204" pitchFamily="34" charset="0"/>
              <a:cs typeface="Arial" panose="020B0604020202020204" pitchFamily="34" charset="0"/>
            </a:endParaRPr>
          </a:p>
        </p:txBody>
      </p:sp>
      <p:sp>
        <p:nvSpPr>
          <p:cNvPr id="4" name="Google Shape;110;p22">
            <a:extLst>
              <a:ext uri="{FF2B5EF4-FFF2-40B4-BE49-F238E27FC236}">
                <a16:creationId xmlns:a16="http://schemas.microsoft.com/office/drawing/2014/main" id="{EBEDD71D-3CB8-4C62-A2DF-1642E355ABEC}"/>
              </a:ext>
            </a:extLst>
          </p:cNvPr>
          <p:cNvSpPr txBox="1">
            <a:spLocks/>
          </p:cNvSpPr>
          <p:nvPr/>
        </p:nvSpPr>
        <p:spPr>
          <a:xfrm>
            <a:off x="1169158" y="7407935"/>
            <a:ext cx="581865" cy="606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ctr"/>
            <a:r>
              <a:rPr lang="ar-SY" sz="3600" b="1" dirty="0">
                <a:solidFill>
                  <a:schemeClr val="accent4">
                    <a:lumMod val="50000"/>
                  </a:schemeClr>
                </a:solidFill>
              </a:rPr>
              <a:t>6</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name="Slide 6">
    <p:bg>
      <p:bgPr>
        <a:solidFill>
          <a:schemeClr val="accent4">
            <a:lumMod val="40000"/>
            <a:lumOff val="60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10D268-9D9A-4F36-A934-5D70EFE3FFCD}"/>
              </a:ext>
            </a:extLst>
          </p:cNvPr>
          <p:cNvPicPr>
            <a:picLocks noChangeAspect="1"/>
          </p:cNvPicPr>
          <p:nvPr/>
        </p:nvPicPr>
        <p:blipFill>
          <a:blip r:embed="rId3"/>
          <a:stretch>
            <a:fillRect/>
          </a:stretch>
        </p:blipFill>
        <p:spPr>
          <a:xfrm>
            <a:off x="0" y="0"/>
            <a:ext cx="11621730" cy="8229600"/>
          </a:xfrm>
          <a:prstGeom prst="rect">
            <a:avLst/>
          </a:prstGeom>
          <a:ln>
            <a:solidFill>
              <a:schemeClr val="tx1">
                <a:lumMod val="95000"/>
                <a:lumOff val="5000"/>
              </a:schemeClr>
            </a:solidFill>
          </a:ln>
        </p:spPr>
      </p:pic>
      <p:sp>
        <p:nvSpPr>
          <p:cNvPr id="8" name="Text 0">
            <a:extLst>
              <a:ext uri="{FF2B5EF4-FFF2-40B4-BE49-F238E27FC236}">
                <a16:creationId xmlns:a16="http://schemas.microsoft.com/office/drawing/2014/main" id="{BB4D84F8-02F2-4103-950C-3C8F95A04476}"/>
              </a:ext>
            </a:extLst>
          </p:cNvPr>
          <p:cNvSpPr/>
          <p:nvPr/>
        </p:nvSpPr>
        <p:spPr>
          <a:xfrm>
            <a:off x="11621730" y="342343"/>
            <a:ext cx="2875937" cy="3639722"/>
          </a:xfrm>
          <a:prstGeom prst="rect">
            <a:avLst/>
          </a:prstGeom>
          <a:noFill/>
          <a:ln/>
        </p:spPr>
        <p:txBody>
          <a:bodyPr wrap="square" lIns="0" tIns="0" rIns="0" bIns="0" rtlCol="0" anchor="t"/>
          <a:lstStyle/>
          <a:p>
            <a:pPr marL="0" indent="0" algn="r" rtl="1">
              <a:lnSpc>
                <a:spcPts val="5550"/>
              </a:lnSpc>
              <a:buNone/>
            </a:pPr>
            <a:r>
              <a:rPr lang="ar-SY" sz="44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مخطط التسلسل لتفاعلات النظام (</a:t>
            </a:r>
            <a:r>
              <a:rPr lang="en-US" sz="44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System Sequence Diagram)</a:t>
            </a:r>
            <a:endParaRPr lang="en-US" sz="4400" b="1" dirty="0">
              <a:solidFill>
                <a:schemeClr val="accent4">
                  <a:lumMod val="50000"/>
                </a:schemeClr>
              </a:solidFill>
              <a:latin typeface="Arial" panose="020B0604020202020204" pitchFamily="34" charset="0"/>
              <a:cs typeface="Arial" panose="020B0604020202020204" pitchFamily="34" charset="0"/>
            </a:endParaRPr>
          </a:p>
        </p:txBody>
      </p:sp>
      <p:sp>
        <p:nvSpPr>
          <p:cNvPr id="6" name="Google Shape;110;p22">
            <a:extLst>
              <a:ext uri="{FF2B5EF4-FFF2-40B4-BE49-F238E27FC236}">
                <a16:creationId xmlns:a16="http://schemas.microsoft.com/office/drawing/2014/main" id="{047D38EB-419C-459C-8DCA-8E4FE54F4E72}"/>
              </a:ext>
            </a:extLst>
          </p:cNvPr>
          <p:cNvSpPr txBox="1">
            <a:spLocks/>
          </p:cNvSpPr>
          <p:nvPr/>
        </p:nvSpPr>
        <p:spPr>
          <a:xfrm>
            <a:off x="13641563" y="7003170"/>
            <a:ext cx="581865" cy="606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ctr"/>
            <a:r>
              <a:rPr lang="ar-SY" sz="3600" b="1" dirty="0">
                <a:solidFill>
                  <a:schemeClr val="accent4">
                    <a:lumMod val="50000"/>
                  </a:schemeClr>
                </a:solidFill>
              </a:rPr>
              <a:t>7</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7">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16" name="Text 14"/>
          <p:cNvSpPr/>
          <p:nvPr/>
        </p:nvSpPr>
        <p:spPr>
          <a:xfrm>
            <a:off x="6432457" y="1670649"/>
            <a:ext cx="6897172" cy="739377"/>
          </a:xfrm>
          <a:prstGeom prst="rect">
            <a:avLst/>
          </a:prstGeom>
          <a:noFill/>
          <a:ln/>
        </p:spPr>
        <p:txBody>
          <a:bodyPr wrap="none" lIns="0" tIns="0" rIns="0" bIns="0" rtlCol="0" anchor="t"/>
          <a:lstStyle/>
          <a:p>
            <a:pPr marL="0" indent="0" algn="ctr" rtl="1">
              <a:lnSpc>
                <a:spcPct val="150000"/>
              </a:lnSpc>
              <a:buNone/>
            </a:pPr>
            <a:r>
              <a:rPr lang="en-US" sz="4000" b="1" dirty="0">
                <a:solidFill>
                  <a:schemeClr val="accent4">
                    <a:lumMod val="50000"/>
                  </a:schemeClr>
                </a:solidFill>
                <a:latin typeface="Arial" panose="020B0604020202020204" pitchFamily="34" charset="0"/>
                <a:ea typeface="Libre Baskerville" pitchFamily="34" charset="-122"/>
                <a:cs typeface="Arial" panose="020B0604020202020204" pitchFamily="34" charset="0"/>
              </a:rPr>
              <a:t>المعمارية المتبعة (System Architecture)</a:t>
            </a:r>
            <a:endParaRPr lang="en-US" sz="4000" b="1" dirty="0">
              <a:solidFill>
                <a:schemeClr val="accent4">
                  <a:lumMod val="50000"/>
                </a:schemeClr>
              </a:solidFill>
              <a:latin typeface="Arial" panose="020B0604020202020204" pitchFamily="34" charset="0"/>
              <a:cs typeface="Arial" panose="020B0604020202020204" pitchFamily="34" charset="0"/>
            </a:endParaRPr>
          </a:p>
        </p:txBody>
      </p:sp>
      <p:sp>
        <p:nvSpPr>
          <p:cNvPr id="18" name="Shape 16"/>
          <p:cNvSpPr/>
          <p:nvPr/>
        </p:nvSpPr>
        <p:spPr>
          <a:xfrm>
            <a:off x="3706247" y="6117492"/>
            <a:ext cx="9832112" cy="1671906"/>
          </a:xfrm>
          <a:prstGeom prst="roundRect">
            <a:avLst>
              <a:gd name="adj" fmla="val 6816"/>
            </a:avLst>
          </a:prstGeom>
          <a:solidFill>
            <a:srgbClr val="B88E23"/>
          </a:solidFill>
          <a:ln/>
        </p:spPr>
        <p:txBody>
          <a:bodyPr/>
          <a:lstStyle/>
          <a:p>
            <a:endParaRPr lang="en-US" dirty="0"/>
          </a:p>
        </p:txBody>
      </p:sp>
      <p:sp>
        <p:nvSpPr>
          <p:cNvPr id="21" name="Shape 19"/>
          <p:cNvSpPr/>
          <p:nvPr/>
        </p:nvSpPr>
        <p:spPr>
          <a:xfrm>
            <a:off x="3706247" y="4445585"/>
            <a:ext cx="9832111" cy="1671907"/>
          </a:xfrm>
          <a:prstGeom prst="rect">
            <a:avLst/>
          </a:prstGeom>
          <a:solidFill>
            <a:srgbClr val="B88E23"/>
          </a:solidFill>
          <a:ln/>
        </p:spPr>
        <p:txBody>
          <a:bodyPr/>
          <a:lstStyle/>
          <a:p>
            <a:endParaRPr lang="en-US"/>
          </a:p>
        </p:txBody>
      </p:sp>
      <p:sp>
        <p:nvSpPr>
          <p:cNvPr id="25" name="Shape 23"/>
          <p:cNvSpPr/>
          <p:nvPr/>
        </p:nvSpPr>
        <p:spPr>
          <a:xfrm>
            <a:off x="3706248" y="2753000"/>
            <a:ext cx="9832112" cy="1671907"/>
          </a:xfrm>
          <a:prstGeom prst="rect">
            <a:avLst/>
          </a:prstGeom>
          <a:solidFill>
            <a:srgbClr val="B88E23"/>
          </a:solidFill>
          <a:ln/>
        </p:spPr>
        <p:txBody>
          <a:bodyPr/>
          <a:lstStyle/>
          <a:p>
            <a:endParaRPr lang="en-US" dirty="0"/>
          </a:p>
        </p:txBody>
      </p:sp>
      <p:sp>
        <p:nvSpPr>
          <p:cNvPr id="29" name="Text 0">
            <a:extLst>
              <a:ext uri="{FF2B5EF4-FFF2-40B4-BE49-F238E27FC236}">
                <a16:creationId xmlns:a16="http://schemas.microsoft.com/office/drawing/2014/main" id="{D6E62D4B-F171-4D90-834F-837EF027D7CB}"/>
              </a:ext>
            </a:extLst>
          </p:cNvPr>
          <p:cNvSpPr/>
          <p:nvPr/>
        </p:nvSpPr>
        <p:spPr>
          <a:xfrm>
            <a:off x="3510115" y="551832"/>
            <a:ext cx="7197213" cy="937755"/>
          </a:xfrm>
          <a:prstGeom prst="rect">
            <a:avLst/>
          </a:prstGeom>
          <a:noFill/>
          <a:ln/>
        </p:spPr>
        <p:txBody>
          <a:bodyPr wrap="square" lIns="0" tIns="0" rIns="0" bIns="0" rtlCol="0" anchor="t"/>
          <a:lstStyle/>
          <a:p>
            <a:pPr marL="0" indent="0" algn="r" rtl="1">
              <a:lnSpc>
                <a:spcPts val="5550"/>
              </a:lnSpc>
              <a:buNone/>
            </a:pPr>
            <a:r>
              <a:rPr lang="ar-SY" sz="4400" b="1" dirty="0">
                <a:solidFill>
                  <a:srgbClr val="5C4E3D"/>
                </a:solidFill>
                <a:latin typeface="Arial" panose="020B0604020202020204" pitchFamily="34" charset="0"/>
                <a:ea typeface="Libre Baskerville" pitchFamily="34" charset="-122"/>
                <a:cs typeface="Arial" panose="020B0604020202020204" pitchFamily="34" charset="0"/>
              </a:rPr>
              <a:t> معماريات ومنهجيات التصميم المتبعة</a:t>
            </a:r>
            <a:endParaRPr lang="en-US" sz="4400" b="1" dirty="0">
              <a:latin typeface="Arial" panose="020B0604020202020204" pitchFamily="34" charset="0"/>
              <a:cs typeface="Arial" panose="020B0604020202020204" pitchFamily="34" charset="0"/>
            </a:endParaRPr>
          </a:p>
        </p:txBody>
      </p:sp>
      <p:sp>
        <p:nvSpPr>
          <p:cNvPr id="32" name="Google Shape;110;p22">
            <a:extLst>
              <a:ext uri="{FF2B5EF4-FFF2-40B4-BE49-F238E27FC236}">
                <a16:creationId xmlns:a16="http://schemas.microsoft.com/office/drawing/2014/main" id="{1F23A41F-F006-4AF7-9A3D-FA7453175483}"/>
              </a:ext>
            </a:extLst>
          </p:cNvPr>
          <p:cNvSpPr txBox="1">
            <a:spLocks/>
          </p:cNvSpPr>
          <p:nvPr/>
        </p:nvSpPr>
        <p:spPr>
          <a:xfrm>
            <a:off x="1169158" y="7407935"/>
            <a:ext cx="581865" cy="606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ctr"/>
            <a:r>
              <a:rPr lang="ar-SY" sz="3600" b="1" dirty="0">
                <a:solidFill>
                  <a:schemeClr val="accent4">
                    <a:lumMod val="50000"/>
                  </a:schemeClr>
                </a:solidFill>
              </a:rPr>
              <a:t>8</a:t>
            </a:r>
          </a:p>
        </p:txBody>
      </p:sp>
      <p:sp>
        <p:nvSpPr>
          <p:cNvPr id="31" name="Shape 20">
            <a:extLst>
              <a:ext uri="{FF2B5EF4-FFF2-40B4-BE49-F238E27FC236}">
                <a16:creationId xmlns:a16="http://schemas.microsoft.com/office/drawing/2014/main" id="{D3F678E9-8855-4D0D-A700-A268784B57F1}"/>
              </a:ext>
            </a:extLst>
          </p:cNvPr>
          <p:cNvSpPr/>
          <p:nvPr/>
        </p:nvSpPr>
        <p:spPr>
          <a:xfrm>
            <a:off x="3706247" y="4422725"/>
            <a:ext cx="9832112" cy="45720"/>
          </a:xfrm>
          <a:prstGeom prst="roundRect">
            <a:avLst>
              <a:gd name="adj" fmla="val 333395"/>
            </a:avLst>
          </a:prstGeom>
          <a:solidFill>
            <a:srgbClr val="9E7409"/>
          </a:solidFill>
          <a:ln/>
        </p:spPr>
      </p:sp>
      <p:sp>
        <p:nvSpPr>
          <p:cNvPr id="33" name="Shape 20">
            <a:extLst>
              <a:ext uri="{FF2B5EF4-FFF2-40B4-BE49-F238E27FC236}">
                <a16:creationId xmlns:a16="http://schemas.microsoft.com/office/drawing/2014/main" id="{CFC040BD-6E02-4D51-B459-0B07D1C2B323}"/>
              </a:ext>
            </a:extLst>
          </p:cNvPr>
          <p:cNvSpPr/>
          <p:nvPr/>
        </p:nvSpPr>
        <p:spPr>
          <a:xfrm>
            <a:off x="3706247" y="6101626"/>
            <a:ext cx="9832111" cy="45719"/>
          </a:xfrm>
          <a:prstGeom prst="roundRect">
            <a:avLst>
              <a:gd name="adj" fmla="val 333395"/>
            </a:avLst>
          </a:prstGeom>
          <a:solidFill>
            <a:srgbClr val="9E7409"/>
          </a:solidFill>
          <a:ln/>
        </p:spPr>
      </p:sp>
      <p:sp>
        <p:nvSpPr>
          <p:cNvPr id="34" name="Text 17">
            <a:extLst>
              <a:ext uri="{FF2B5EF4-FFF2-40B4-BE49-F238E27FC236}">
                <a16:creationId xmlns:a16="http://schemas.microsoft.com/office/drawing/2014/main" id="{BC9DB9FF-5CE8-4634-B315-368781AB3A06}"/>
              </a:ext>
            </a:extLst>
          </p:cNvPr>
          <p:cNvSpPr/>
          <p:nvPr/>
        </p:nvSpPr>
        <p:spPr>
          <a:xfrm>
            <a:off x="8622302" y="2873549"/>
            <a:ext cx="4699563" cy="679122"/>
          </a:xfrm>
          <a:prstGeom prst="rect">
            <a:avLst/>
          </a:prstGeom>
          <a:noFill/>
          <a:ln/>
        </p:spPr>
        <p:txBody>
          <a:bodyPr wrap="none" lIns="0" tIns="0" rIns="0" bIns="0" rtlCol="0" anchor="t"/>
          <a:lstStyle/>
          <a:p>
            <a:pPr marL="0" indent="0" algn="just" rtl="1">
              <a:lnSpc>
                <a:spcPct val="150000"/>
              </a:lnSpc>
              <a:buNone/>
            </a:pPr>
            <a:r>
              <a:rPr lang="en-US" sz="2800" b="1" dirty="0">
                <a:solidFill>
                  <a:srgbClr val="000000"/>
                </a:solidFill>
                <a:latin typeface="Arial" panose="020B0604020202020204" pitchFamily="34" charset="0"/>
                <a:ea typeface="Libre Baskerville" pitchFamily="34" charset="-122"/>
                <a:cs typeface="Arial" panose="020B0604020202020204" pitchFamily="34" charset="0"/>
              </a:rPr>
              <a:t>طبقة الواجهة الخلفية (Back-end)</a:t>
            </a:r>
            <a:endParaRPr lang="en-US" sz="2800" b="1" dirty="0">
              <a:latin typeface="Arial" panose="020B0604020202020204" pitchFamily="34" charset="0"/>
              <a:cs typeface="Arial" panose="020B0604020202020204" pitchFamily="34" charset="0"/>
            </a:endParaRPr>
          </a:p>
        </p:txBody>
      </p:sp>
      <p:sp>
        <p:nvSpPr>
          <p:cNvPr id="35" name="Text 21">
            <a:extLst>
              <a:ext uri="{FF2B5EF4-FFF2-40B4-BE49-F238E27FC236}">
                <a16:creationId xmlns:a16="http://schemas.microsoft.com/office/drawing/2014/main" id="{338740DB-77A7-492F-8B8E-B401017DCF41}"/>
              </a:ext>
            </a:extLst>
          </p:cNvPr>
          <p:cNvSpPr/>
          <p:nvPr/>
        </p:nvSpPr>
        <p:spPr>
          <a:xfrm>
            <a:off x="8622302" y="4455728"/>
            <a:ext cx="4699563" cy="657662"/>
          </a:xfrm>
          <a:prstGeom prst="rect">
            <a:avLst/>
          </a:prstGeom>
          <a:noFill/>
          <a:ln/>
        </p:spPr>
        <p:txBody>
          <a:bodyPr wrap="none" lIns="0" tIns="0" rIns="0" bIns="0" rtlCol="0" anchor="t"/>
          <a:lstStyle/>
          <a:p>
            <a:pPr marL="0" indent="0" algn="just" rtl="1">
              <a:lnSpc>
                <a:spcPct val="150000"/>
              </a:lnSpc>
              <a:buNone/>
            </a:pPr>
            <a:r>
              <a:rPr lang="en-US" sz="2800" b="1" dirty="0">
                <a:solidFill>
                  <a:srgbClr val="000000"/>
                </a:solidFill>
                <a:latin typeface="Arial" panose="020B0604020202020204" pitchFamily="34" charset="0"/>
                <a:ea typeface="Libre Baskerville" pitchFamily="34" charset="-122"/>
                <a:cs typeface="Arial" panose="020B0604020202020204" pitchFamily="34" charset="0"/>
              </a:rPr>
              <a:t>الطبقة الوسيطة (Middle Layer)</a:t>
            </a:r>
            <a:endParaRPr lang="en-US" sz="2800" b="1" dirty="0">
              <a:latin typeface="Arial" panose="020B0604020202020204" pitchFamily="34" charset="0"/>
              <a:cs typeface="Arial" panose="020B0604020202020204" pitchFamily="34" charset="0"/>
            </a:endParaRPr>
          </a:p>
        </p:txBody>
      </p:sp>
      <p:sp>
        <p:nvSpPr>
          <p:cNvPr id="36" name="Text 25">
            <a:extLst>
              <a:ext uri="{FF2B5EF4-FFF2-40B4-BE49-F238E27FC236}">
                <a16:creationId xmlns:a16="http://schemas.microsoft.com/office/drawing/2014/main" id="{5DE3BF61-4ED1-4F90-BF07-F01D5B2AB0AC}"/>
              </a:ext>
            </a:extLst>
          </p:cNvPr>
          <p:cNvSpPr/>
          <p:nvPr/>
        </p:nvSpPr>
        <p:spPr>
          <a:xfrm>
            <a:off x="8622302" y="6178327"/>
            <a:ext cx="4697348" cy="643014"/>
          </a:xfrm>
          <a:prstGeom prst="rect">
            <a:avLst/>
          </a:prstGeom>
          <a:noFill/>
          <a:ln/>
        </p:spPr>
        <p:txBody>
          <a:bodyPr wrap="none" lIns="0" tIns="0" rIns="0" bIns="0" rtlCol="0" anchor="t"/>
          <a:lstStyle/>
          <a:p>
            <a:pPr marL="0" indent="0" algn="just" rtl="1">
              <a:lnSpc>
                <a:spcPct val="150000"/>
              </a:lnSpc>
              <a:buNone/>
            </a:pPr>
            <a:r>
              <a:rPr lang="en-US" sz="2800" b="1" dirty="0">
                <a:solidFill>
                  <a:srgbClr val="000000"/>
                </a:solidFill>
                <a:latin typeface="Arial" panose="020B0604020202020204" pitchFamily="34" charset="0"/>
                <a:ea typeface="Libre Baskerville" pitchFamily="34" charset="-122"/>
                <a:cs typeface="Arial" panose="020B0604020202020204" pitchFamily="34" charset="0"/>
              </a:rPr>
              <a:t>طبقة الواجهة الأمامية (Front-end)</a:t>
            </a:r>
            <a:endParaRPr lang="en-US" sz="2800" b="1" dirty="0">
              <a:latin typeface="Arial" panose="020B0604020202020204" pitchFamily="34" charset="0"/>
              <a:cs typeface="Arial" panose="020B0604020202020204" pitchFamily="34" charset="0"/>
            </a:endParaRPr>
          </a:p>
        </p:txBody>
      </p:sp>
      <p:sp>
        <p:nvSpPr>
          <p:cNvPr id="37" name="Text 18">
            <a:extLst>
              <a:ext uri="{FF2B5EF4-FFF2-40B4-BE49-F238E27FC236}">
                <a16:creationId xmlns:a16="http://schemas.microsoft.com/office/drawing/2014/main" id="{C97D5877-A9CC-4167-A193-C5622A4869F8}"/>
              </a:ext>
            </a:extLst>
          </p:cNvPr>
          <p:cNvSpPr/>
          <p:nvPr/>
        </p:nvSpPr>
        <p:spPr>
          <a:xfrm>
            <a:off x="7307577" y="3627682"/>
            <a:ext cx="5921931" cy="565816"/>
          </a:xfrm>
          <a:prstGeom prst="rect">
            <a:avLst/>
          </a:prstGeom>
          <a:noFill/>
          <a:ln/>
        </p:spPr>
        <p:txBody>
          <a:bodyPr wrap="none" lIns="0" tIns="0" rIns="0" bIns="0" rtlCol="0" anchor="t"/>
          <a:lstStyle/>
          <a:p>
            <a:pPr marL="0" indent="0" algn="just" rtl="1">
              <a:lnSpc>
                <a:spcPct val="150000"/>
              </a:lnSpc>
              <a:buNone/>
            </a:pPr>
            <a:r>
              <a:rPr lang="en-US" sz="2400" b="1" dirty="0">
                <a:solidFill>
                  <a:srgbClr val="000000"/>
                </a:solidFill>
                <a:latin typeface="Arial" panose="020B0604020202020204" pitchFamily="34" charset="0"/>
                <a:ea typeface="DM Sans" pitchFamily="34" charset="-122"/>
                <a:cs typeface="Arial" panose="020B0604020202020204" pitchFamily="34" charset="0"/>
              </a:rPr>
              <a:t>ممثلة بالعقد الذكي على البلوك تشين.</a:t>
            </a:r>
            <a:endParaRPr lang="en-US" sz="2400" b="1" dirty="0">
              <a:latin typeface="Arial" panose="020B0604020202020204" pitchFamily="34" charset="0"/>
              <a:cs typeface="Arial" panose="020B0604020202020204" pitchFamily="34" charset="0"/>
            </a:endParaRPr>
          </a:p>
        </p:txBody>
      </p:sp>
      <p:sp>
        <p:nvSpPr>
          <p:cNvPr id="38" name="Text 22">
            <a:extLst>
              <a:ext uri="{FF2B5EF4-FFF2-40B4-BE49-F238E27FC236}">
                <a16:creationId xmlns:a16="http://schemas.microsoft.com/office/drawing/2014/main" id="{C6380539-0BD8-4625-A2CB-5977AA646828}"/>
              </a:ext>
            </a:extLst>
          </p:cNvPr>
          <p:cNvSpPr/>
          <p:nvPr/>
        </p:nvSpPr>
        <p:spPr>
          <a:xfrm>
            <a:off x="3706248" y="5142470"/>
            <a:ext cx="9528287" cy="553156"/>
          </a:xfrm>
          <a:prstGeom prst="rect">
            <a:avLst/>
          </a:prstGeom>
          <a:noFill/>
          <a:ln/>
        </p:spPr>
        <p:txBody>
          <a:bodyPr wrap="square" lIns="0" tIns="0" rIns="0" bIns="0" rtlCol="0" anchor="t"/>
          <a:lstStyle/>
          <a:p>
            <a:pPr marL="0" indent="0" algn="just" rtl="1">
              <a:lnSpc>
                <a:spcPct val="150000"/>
              </a:lnSpc>
              <a:buNone/>
            </a:pPr>
            <a:r>
              <a:rPr lang="en-US" sz="2400" b="1" dirty="0">
                <a:solidFill>
                  <a:srgbClr val="000000"/>
                </a:solidFill>
                <a:latin typeface="Arial" panose="020B0604020202020204" pitchFamily="34" charset="0"/>
                <a:ea typeface="DM Sans" pitchFamily="34" charset="-122"/>
                <a:cs typeface="Arial" panose="020B0604020202020204" pitchFamily="34" charset="0"/>
              </a:rPr>
              <a:t>ممثلة بسكربت الإدارة (api.js)، وهو المسؤول عن استقبال طلبات الكتابة من النظام الخارجي.</a:t>
            </a:r>
            <a:endParaRPr lang="en-US" sz="2400" b="1" dirty="0">
              <a:latin typeface="Arial" panose="020B0604020202020204" pitchFamily="34" charset="0"/>
              <a:cs typeface="Arial" panose="020B0604020202020204" pitchFamily="34" charset="0"/>
            </a:endParaRPr>
          </a:p>
        </p:txBody>
      </p:sp>
      <p:sp>
        <p:nvSpPr>
          <p:cNvPr id="39" name="Text 26">
            <a:extLst>
              <a:ext uri="{FF2B5EF4-FFF2-40B4-BE49-F238E27FC236}">
                <a16:creationId xmlns:a16="http://schemas.microsoft.com/office/drawing/2014/main" id="{8EA32240-738F-44F4-A806-00C65E5B8E96}"/>
              </a:ext>
            </a:extLst>
          </p:cNvPr>
          <p:cNvSpPr/>
          <p:nvPr/>
        </p:nvSpPr>
        <p:spPr>
          <a:xfrm>
            <a:off x="8532160" y="6882983"/>
            <a:ext cx="4697348" cy="537290"/>
          </a:xfrm>
          <a:prstGeom prst="rect">
            <a:avLst/>
          </a:prstGeom>
          <a:noFill/>
          <a:ln/>
        </p:spPr>
        <p:txBody>
          <a:bodyPr wrap="none" lIns="0" tIns="0" rIns="0" bIns="0" rtlCol="0" anchor="t"/>
          <a:lstStyle/>
          <a:p>
            <a:pPr marL="0" indent="0" algn="just" rtl="1">
              <a:lnSpc>
                <a:spcPct val="150000"/>
              </a:lnSpc>
              <a:buNone/>
            </a:pPr>
            <a:r>
              <a:rPr lang="en-US" sz="2400" b="1" dirty="0">
                <a:solidFill>
                  <a:srgbClr val="000000"/>
                </a:solidFill>
                <a:latin typeface="Arial" panose="020B0604020202020204" pitchFamily="34" charset="0"/>
                <a:ea typeface="DM Sans" pitchFamily="34" charset="-122"/>
                <a:cs typeface="Arial" panose="020B0604020202020204" pitchFamily="34" charset="0"/>
              </a:rPr>
              <a:t>ممثلة بتطبيق React المخصص للعرض فقط.</a:t>
            </a:r>
            <a:endParaRPr lang="en-US" sz="2400" b="1" dirty="0">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barn(inVertical)">
                                      <p:cBhvr>
                                        <p:cTn id="12" dur="500"/>
                                        <p:tgtEl>
                                          <p:spTgt spid="25"/>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barn(inVertical)">
                                      <p:cBhvr>
                                        <p:cTn id="15" dur="500"/>
                                        <p:tgtEl>
                                          <p:spTgt spid="34"/>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barn(inVertical)">
                                      <p:cBhvr>
                                        <p:cTn id="18" dur="500"/>
                                        <p:tgtEl>
                                          <p:spTgt spid="3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1"/>
                                        </p:tgtEl>
                                        <p:attrNameLst>
                                          <p:attrName>style.visibility</p:attrName>
                                        </p:attrNameLst>
                                      </p:cBhvr>
                                      <p:to>
                                        <p:strVal val="visible"/>
                                      </p:to>
                                    </p:set>
                                    <p:animEffect transition="in" filter="fade">
                                      <p:cBhvr>
                                        <p:cTn id="23" dur="500"/>
                                        <p:tgtEl>
                                          <p:spTgt spid="3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500"/>
                                        <p:tgtEl>
                                          <p:spTgt spid="21"/>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fade">
                                      <p:cBhvr>
                                        <p:cTn id="29" dur="500"/>
                                        <p:tgtEl>
                                          <p:spTgt spid="35"/>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8"/>
                                        </p:tgtEl>
                                        <p:attrNameLst>
                                          <p:attrName>style.visibility</p:attrName>
                                        </p:attrNameLst>
                                      </p:cBhvr>
                                      <p:to>
                                        <p:strVal val="visible"/>
                                      </p:to>
                                    </p:set>
                                    <p:animEffect transition="in" filter="fade">
                                      <p:cBhvr>
                                        <p:cTn id="32" dur="500"/>
                                        <p:tgtEl>
                                          <p:spTgt spid="38"/>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nodeType="clickEffect">
                                  <p:stCondLst>
                                    <p:cond delay="0"/>
                                  </p:stCondLst>
                                  <p:childTnLst>
                                    <p:set>
                                      <p:cBhvr>
                                        <p:cTn id="36" dur="1" fill="hold">
                                          <p:stCondLst>
                                            <p:cond delay="0"/>
                                          </p:stCondLst>
                                        </p:cTn>
                                        <p:tgtEl>
                                          <p:spTgt spid="33"/>
                                        </p:tgtEl>
                                        <p:attrNameLst>
                                          <p:attrName>style.visibility</p:attrName>
                                        </p:attrNameLst>
                                      </p:cBhvr>
                                      <p:to>
                                        <p:strVal val="visible"/>
                                      </p:to>
                                    </p:set>
                                    <p:animEffect transition="in" filter="barn(inVertical)">
                                      <p:cBhvr>
                                        <p:cTn id="37" dur="500"/>
                                        <p:tgtEl>
                                          <p:spTgt spid="33"/>
                                        </p:tgtEl>
                                      </p:cBhvr>
                                    </p:animEffect>
                                  </p:childTnLst>
                                </p:cTn>
                              </p:par>
                              <p:par>
                                <p:cTn id="38" presetID="16" presetClass="entr" presetSubtype="21"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barn(inVertical)">
                                      <p:cBhvr>
                                        <p:cTn id="40" dur="500"/>
                                        <p:tgtEl>
                                          <p:spTgt spid="18"/>
                                        </p:tgtEl>
                                      </p:cBhvr>
                                    </p:animEffect>
                                  </p:childTnLst>
                                </p:cTn>
                              </p:par>
                              <p:par>
                                <p:cTn id="41" presetID="16" presetClass="entr" presetSubtype="21" fill="hold" grpId="0" nodeType="withEffect">
                                  <p:stCondLst>
                                    <p:cond delay="0"/>
                                  </p:stCondLst>
                                  <p:childTnLst>
                                    <p:set>
                                      <p:cBhvr>
                                        <p:cTn id="42" dur="1" fill="hold">
                                          <p:stCondLst>
                                            <p:cond delay="0"/>
                                          </p:stCondLst>
                                        </p:cTn>
                                        <p:tgtEl>
                                          <p:spTgt spid="36"/>
                                        </p:tgtEl>
                                        <p:attrNameLst>
                                          <p:attrName>style.visibility</p:attrName>
                                        </p:attrNameLst>
                                      </p:cBhvr>
                                      <p:to>
                                        <p:strVal val="visible"/>
                                      </p:to>
                                    </p:set>
                                    <p:animEffect transition="in" filter="barn(inVertical)">
                                      <p:cBhvr>
                                        <p:cTn id="43" dur="500"/>
                                        <p:tgtEl>
                                          <p:spTgt spid="36"/>
                                        </p:tgtEl>
                                      </p:cBhvr>
                                    </p:animEffect>
                                  </p:childTnLst>
                                </p:cTn>
                              </p:par>
                              <p:par>
                                <p:cTn id="44" presetID="16" presetClass="entr" presetSubtype="21" fill="hold" grpId="0" nodeType="withEffect">
                                  <p:stCondLst>
                                    <p:cond delay="0"/>
                                  </p:stCondLst>
                                  <p:childTnLst>
                                    <p:set>
                                      <p:cBhvr>
                                        <p:cTn id="45" dur="1" fill="hold">
                                          <p:stCondLst>
                                            <p:cond delay="0"/>
                                          </p:stCondLst>
                                        </p:cTn>
                                        <p:tgtEl>
                                          <p:spTgt spid="39"/>
                                        </p:tgtEl>
                                        <p:attrNameLst>
                                          <p:attrName>style.visibility</p:attrName>
                                        </p:attrNameLst>
                                      </p:cBhvr>
                                      <p:to>
                                        <p:strVal val="visible"/>
                                      </p:to>
                                    </p:set>
                                    <p:animEffect transition="in" filter="barn(inVertical)">
                                      <p:cBhvr>
                                        <p:cTn id="46"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8" grpId="0" animBg="1"/>
      <p:bldP spid="21" grpId="0" animBg="1"/>
      <p:bldP spid="25" grpId="0" animBg="1"/>
      <p:bldP spid="34" grpId="0" animBg="1"/>
      <p:bldP spid="35" grpId="0" animBg="1"/>
      <p:bldP spid="36" grpId="0" animBg="1"/>
      <p:bldP spid="37" grpId="0" animBg="1"/>
      <p:bldP spid="38" grpId="0" animBg="1"/>
      <p:bldP spid="39"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800</TotalTime>
  <Words>891</Words>
  <Application>Microsoft Office PowerPoint</Application>
  <PresentationFormat>Custom</PresentationFormat>
  <Paragraphs>165</Paragraphs>
  <Slides>19</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Calibri Light</vt:lpstr>
      <vt:lpstr>Roboto Black</vt:lpstr>
      <vt:lpstr>Calibri</vt:lpstr>
      <vt:lpstr>Libre Baskerville</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Z A</cp:lastModifiedBy>
  <cp:revision>94</cp:revision>
  <dcterms:created xsi:type="dcterms:W3CDTF">2025-08-10T19:51:48Z</dcterms:created>
  <dcterms:modified xsi:type="dcterms:W3CDTF">2025-08-17T23:49:18Z</dcterms:modified>
</cp:coreProperties>
</file>